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161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2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71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22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81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03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471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15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41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67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E80AF-8B3F-4155-80B3-8D6955205E42}" type="datetimeFigureOut">
              <a:rPr lang="ko-KR" altLang="en-US" smtClean="0"/>
              <a:t>2016-07-07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438F0-2950-4003-BB1A-DD309A5D67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31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29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6375400"/>
            <a:ext cx="7056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검진희원 결과입력에서 </a:t>
            </a:r>
            <a:r>
              <a:rPr lang="ko-KR" altLang="en-US" dirty="0" err="1" smtClean="0"/>
              <a:t>분석실결과입력에</a:t>
            </a:r>
            <a:r>
              <a:rPr lang="ko-KR" altLang="en-US" dirty="0" smtClean="0"/>
              <a:t> 들어가서 결과값을 입력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7224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64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8900" y="6388100"/>
            <a:ext cx="4799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분석실</a:t>
            </a:r>
            <a:r>
              <a:rPr lang="ko-KR" altLang="en-US" dirty="0" smtClean="0"/>
              <a:t> 결과입력에서 결과입력 후 확정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저장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65914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444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0500" y="5524500"/>
            <a:ext cx="8404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검진희원에서 </a:t>
            </a:r>
            <a:r>
              <a:rPr lang="ko-KR" altLang="en-US" dirty="0" err="1" smtClean="0"/>
              <a:t>확정후</a:t>
            </a:r>
            <a:r>
              <a:rPr lang="ko-KR" altLang="en-US" dirty="0" smtClean="0"/>
              <a:t> </a:t>
            </a:r>
            <a:r>
              <a:rPr lang="en-US" altLang="ko-KR" dirty="0" smtClean="0"/>
              <a:t>EMR</a:t>
            </a:r>
            <a:r>
              <a:rPr lang="ko-KR" altLang="en-US" dirty="0" smtClean="0"/>
              <a:t>로 들어와서 일반결과입력에서 </a:t>
            </a:r>
            <a:r>
              <a:rPr lang="en-US" altLang="ko-KR" dirty="0" smtClean="0"/>
              <a:t>verify </a:t>
            </a:r>
            <a:r>
              <a:rPr lang="ko-KR" altLang="en-US" dirty="0" err="1" smtClean="0"/>
              <a:t>해주어야하는대</a:t>
            </a:r>
            <a:r>
              <a:rPr lang="en-US" altLang="ko-KR" dirty="0" smtClean="0"/>
              <a:t>,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6508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9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5600" y="6311900"/>
            <a:ext cx="939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윤현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님 </a:t>
            </a:r>
            <a:r>
              <a:rPr lang="ko-KR" altLang="en-US" dirty="0" err="1" smtClean="0"/>
              <a:t>검체번호</a:t>
            </a:r>
            <a:r>
              <a:rPr lang="ko-KR" altLang="en-US" dirty="0" smtClean="0"/>
              <a:t> 입력해서 </a:t>
            </a:r>
            <a:r>
              <a:rPr lang="en-US" altLang="ko-KR" dirty="0" smtClean="0"/>
              <a:t>verify </a:t>
            </a:r>
            <a:r>
              <a:rPr lang="ko-KR" altLang="en-US" dirty="0" smtClean="0"/>
              <a:t>해주려고 하면 </a:t>
            </a:r>
            <a:r>
              <a:rPr lang="en-US" altLang="ko-KR" dirty="0" smtClean="0"/>
              <a:t>N-</a:t>
            </a:r>
            <a:r>
              <a:rPr lang="ko-KR" altLang="en-US" dirty="0" err="1" smtClean="0"/>
              <a:t>메틸아세트아미드</a:t>
            </a:r>
            <a:r>
              <a:rPr lang="ko-KR" altLang="en-US" dirty="0"/>
              <a:t> </a:t>
            </a:r>
            <a:r>
              <a:rPr lang="ko-KR" altLang="en-US" dirty="0" smtClean="0"/>
              <a:t>값은 </a:t>
            </a:r>
            <a:r>
              <a:rPr lang="ko-KR" altLang="en-US" dirty="0" err="1" smtClean="0"/>
              <a:t>나오지않아요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6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와이드스크린</PresentationFormat>
  <Paragraphs>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1</cp:revision>
  <dcterms:created xsi:type="dcterms:W3CDTF">2016-07-07T05:13:53Z</dcterms:created>
  <dcterms:modified xsi:type="dcterms:W3CDTF">2016-07-07T05:14:04Z</dcterms:modified>
</cp:coreProperties>
</file>