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BC27-71EA-4A3C-A4D1-69704D71800D}" type="datetimeFigureOut">
              <a:rPr lang="ko-KR" altLang="en-US" smtClean="0"/>
              <a:t>2017-12-12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E9707-149A-4811-AE6F-F7475A85BB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2046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BC27-71EA-4A3C-A4D1-69704D71800D}" type="datetimeFigureOut">
              <a:rPr lang="ko-KR" altLang="en-US" smtClean="0"/>
              <a:t>2017-12-12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E9707-149A-4811-AE6F-F7475A85BB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2649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BC27-71EA-4A3C-A4D1-69704D71800D}" type="datetimeFigureOut">
              <a:rPr lang="ko-KR" altLang="en-US" smtClean="0"/>
              <a:t>2017-12-12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E9707-149A-4811-AE6F-F7475A85BB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6583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BC27-71EA-4A3C-A4D1-69704D71800D}" type="datetimeFigureOut">
              <a:rPr lang="ko-KR" altLang="en-US" smtClean="0"/>
              <a:t>2017-12-12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E9707-149A-4811-AE6F-F7475A85BB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641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BC27-71EA-4A3C-A4D1-69704D71800D}" type="datetimeFigureOut">
              <a:rPr lang="ko-KR" altLang="en-US" smtClean="0"/>
              <a:t>2017-12-12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E9707-149A-4811-AE6F-F7475A85BB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934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BC27-71EA-4A3C-A4D1-69704D71800D}" type="datetimeFigureOut">
              <a:rPr lang="ko-KR" altLang="en-US" smtClean="0"/>
              <a:t>2017-12-12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E9707-149A-4811-AE6F-F7475A85BB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6225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BC27-71EA-4A3C-A4D1-69704D71800D}" type="datetimeFigureOut">
              <a:rPr lang="ko-KR" altLang="en-US" smtClean="0"/>
              <a:t>2017-12-12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E9707-149A-4811-AE6F-F7475A85BB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6321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BC27-71EA-4A3C-A4D1-69704D71800D}" type="datetimeFigureOut">
              <a:rPr lang="ko-KR" altLang="en-US" smtClean="0"/>
              <a:t>2017-12-12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E9707-149A-4811-AE6F-F7475A85BB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9407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BC27-71EA-4A3C-A4D1-69704D71800D}" type="datetimeFigureOut">
              <a:rPr lang="ko-KR" altLang="en-US" smtClean="0"/>
              <a:t>2017-12-12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E9707-149A-4811-AE6F-F7475A85BB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4423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BC27-71EA-4A3C-A4D1-69704D71800D}" type="datetimeFigureOut">
              <a:rPr lang="ko-KR" altLang="en-US" smtClean="0"/>
              <a:t>2017-12-12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E9707-149A-4811-AE6F-F7475A85BB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1070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BC27-71EA-4A3C-A4D1-69704D71800D}" type="datetimeFigureOut">
              <a:rPr lang="ko-KR" altLang="en-US" smtClean="0"/>
              <a:t>2017-12-12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E9707-149A-4811-AE6F-F7475A85BB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7185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4BC27-71EA-4A3C-A4D1-69704D71800D}" type="datetimeFigureOut">
              <a:rPr lang="ko-KR" altLang="en-US" smtClean="0"/>
              <a:t>2017-12-12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E9707-149A-4811-AE6F-F7475A85BB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1600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4" y="82378"/>
            <a:ext cx="11214747" cy="6858000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8971005" y="1161535"/>
            <a:ext cx="807308" cy="782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모서리가 둥근 직사각형 7"/>
          <p:cNvSpPr/>
          <p:nvPr/>
        </p:nvSpPr>
        <p:spPr>
          <a:xfrm>
            <a:off x="8855676" y="2051222"/>
            <a:ext cx="2982097" cy="15816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부서명 </a:t>
            </a:r>
            <a:r>
              <a:rPr lang="en-US" altLang="ko-KR" dirty="0" smtClean="0"/>
              <a:t>tap</a:t>
            </a:r>
            <a:r>
              <a:rPr lang="ko-KR" altLang="en-US" dirty="0" smtClean="0"/>
              <a:t>이 추가되었으면 좋겠습니다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부서명으로 정렬하는 기능을 넣어주셨으면 좋겠습니다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0989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와이드스크린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20140627</dc:creator>
  <cp:lastModifiedBy>20140627</cp:lastModifiedBy>
  <cp:revision>1</cp:revision>
  <dcterms:created xsi:type="dcterms:W3CDTF">2017-12-12T06:05:09Z</dcterms:created>
  <dcterms:modified xsi:type="dcterms:W3CDTF">2017-12-12T06:05:19Z</dcterms:modified>
</cp:coreProperties>
</file>