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20140627" initials="2" lastIdx="1" clrIdx="0">
    <p:extLst>
      <p:ext uri="{19B8F6BF-5375-455C-9EA6-DF929625EA0E}">
        <p15:presenceInfo xmlns:p15="http://schemas.microsoft.com/office/powerpoint/2012/main" userId="20140627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200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F777-CDF8-41E9-9671-11D803314122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7B34-70C8-44A5-B616-D08F332B68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8046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F777-CDF8-41E9-9671-11D803314122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7B34-70C8-44A5-B616-D08F332B68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338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F777-CDF8-41E9-9671-11D803314122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7B34-70C8-44A5-B616-D08F332B68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777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F777-CDF8-41E9-9671-11D803314122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7B34-70C8-44A5-B616-D08F332B68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383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F777-CDF8-41E9-9671-11D803314122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7B34-70C8-44A5-B616-D08F332B68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1139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F777-CDF8-41E9-9671-11D803314122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7B34-70C8-44A5-B616-D08F332B68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7421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F777-CDF8-41E9-9671-11D803314122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7B34-70C8-44A5-B616-D08F332B68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50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F777-CDF8-41E9-9671-11D803314122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7B34-70C8-44A5-B616-D08F332B68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3440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F777-CDF8-41E9-9671-11D803314122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7B34-70C8-44A5-B616-D08F332B68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254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F777-CDF8-41E9-9671-11D803314122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7B34-70C8-44A5-B616-D08F332B68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7850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F777-CDF8-41E9-9671-11D803314122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47B34-70C8-44A5-B616-D08F332B68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264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0F777-CDF8-41E9-9671-11D803314122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47B34-70C8-44A5-B616-D08F332B68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757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39" y="310292"/>
            <a:ext cx="7101861" cy="6309992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2232639" y="576038"/>
            <a:ext cx="444500" cy="5778500"/>
          </a:xfrm>
          <a:prstGeom prst="round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-2250461" y="2061860"/>
            <a:ext cx="4483100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/>
              <a:t>이쪽에 순번이 부여되었으면 좋겠습니다</a:t>
            </a:r>
            <a:r>
              <a:rPr lang="en-US" altLang="ko-KR" dirty="0" smtClean="0"/>
              <a:t>.</a:t>
            </a:r>
          </a:p>
        </p:txBody>
      </p:sp>
      <p:sp>
        <p:nvSpPr>
          <p:cNvPr id="7" name="굽은 화살표 6"/>
          <p:cNvSpPr/>
          <p:nvPr/>
        </p:nvSpPr>
        <p:spPr>
          <a:xfrm>
            <a:off x="1485900" y="1196236"/>
            <a:ext cx="368300" cy="594464"/>
          </a:xfrm>
          <a:prstGeom prst="ben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627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와이드스크린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20140627</dc:creator>
  <cp:lastModifiedBy>20140627</cp:lastModifiedBy>
  <cp:revision>1</cp:revision>
  <dcterms:created xsi:type="dcterms:W3CDTF">2017-11-01T01:12:24Z</dcterms:created>
  <dcterms:modified xsi:type="dcterms:W3CDTF">2017-11-01T01:12:30Z</dcterms:modified>
</cp:coreProperties>
</file>