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20140627" initials="2" lastIdx="1" clrIdx="0">
    <p:extLst>
      <p:ext uri="{19B8F6BF-5375-455C-9EA6-DF929625EA0E}">
        <p15:presenceInfo xmlns:p15="http://schemas.microsoft.com/office/powerpoint/2012/main" userId="20140627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2FAFC-1482-48A1-8018-21F082796B58}" type="datetimeFigureOut">
              <a:rPr lang="ko-KR" altLang="en-US" smtClean="0"/>
              <a:t>2017-10-20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E7B7A-43A6-4CE7-98FB-01DC9833D2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6148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2FAFC-1482-48A1-8018-21F082796B58}" type="datetimeFigureOut">
              <a:rPr lang="ko-KR" altLang="en-US" smtClean="0"/>
              <a:t>2017-10-20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E7B7A-43A6-4CE7-98FB-01DC9833D2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7373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2FAFC-1482-48A1-8018-21F082796B58}" type="datetimeFigureOut">
              <a:rPr lang="ko-KR" altLang="en-US" smtClean="0"/>
              <a:t>2017-10-20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E7B7A-43A6-4CE7-98FB-01DC9833D2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5739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2FAFC-1482-48A1-8018-21F082796B58}" type="datetimeFigureOut">
              <a:rPr lang="ko-KR" altLang="en-US" smtClean="0"/>
              <a:t>2017-10-20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E7B7A-43A6-4CE7-98FB-01DC9833D2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3953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2FAFC-1482-48A1-8018-21F082796B58}" type="datetimeFigureOut">
              <a:rPr lang="ko-KR" altLang="en-US" smtClean="0"/>
              <a:t>2017-10-20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E7B7A-43A6-4CE7-98FB-01DC9833D2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3555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2FAFC-1482-48A1-8018-21F082796B58}" type="datetimeFigureOut">
              <a:rPr lang="ko-KR" altLang="en-US" smtClean="0"/>
              <a:t>2017-10-20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E7B7A-43A6-4CE7-98FB-01DC9833D2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6514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2FAFC-1482-48A1-8018-21F082796B58}" type="datetimeFigureOut">
              <a:rPr lang="ko-KR" altLang="en-US" smtClean="0"/>
              <a:t>2017-10-20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E7B7A-43A6-4CE7-98FB-01DC9833D2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7787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2FAFC-1482-48A1-8018-21F082796B58}" type="datetimeFigureOut">
              <a:rPr lang="ko-KR" altLang="en-US" smtClean="0"/>
              <a:t>2017-10-20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E7B7A-43A6-4CE7-98FB-01DC9833D2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0375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2FAFC-1482-48A1-8018-21F082796B58}" type="datetimeFigureOut">
              <a:rPr lang="ko-KR" altLang="en-US" smtClean="0"/>
              <a:t>2017-10-20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E7B7A-43A6-4CE7-98FB-01DC9833D2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0374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2FAFC-1482-48A1-8018-21F082796B58}" type="datetimeFigureOut">
              <a:rPr lang="ko-KR" altLang="en-US" smtClean="0"/>
              <a:t>2017-10-20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E7B7A-43A6-4CE7-98FB-01DC9833D2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2658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2FAFC-1482-48A1-8018-21F082796B58}" type="datetimeFigureOut">
              <a:rPr lang="ko-KR" altLang="en-US" smtClean="0"/>
              <a:t>2017-10-20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E7B7A-43A6-4CE7-98FB-01DC9833D2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6455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92FAFC-1482-48A1-8018-21F082796B58}" type="datetimeFigureOut">
              <a:rPr lang="ko-KR" altLang="en-US" smtClean="0"/>
              <a:t>2017-10-20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9E7B7A-43A6-4CE7-98FB-01DC9833D2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2355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14" y="86435"/>
            <a:ext cx="10973008" cy="7018702"/>
          </a:xfrm>
          <a:prstGeom prst="rect">
            <a:avLst/>
          </a:prstGeom>
        </p:spPr>
      </p:pic>
      <p:sp>
        <p:nvSpPr>
          <p:cNvPr id="5" name="모서리가 둥근 직사각형 4"/>
          <p:cNvSpPr/>
          <p:nvPr/>
        </p:nvSpPr>
        <p:spPr>
          <a:xfrm>
            <a:off x="4786184" y="659027"/>
            <a:ext cx="510746" cy="205946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5568778" y="329513"/>
            <a:ext cx="3048000" cy="430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100" dirty="0" smtClean="0"/>
              <a:t>현재</a:t>
            </a:r>
            <a:r>
              <a:rPr lang="ko-KR" altLang="en-US" sz="1100" dirty="0"/>
              <a:t>는 </a:t>
            </a:r>
            <a:r>
              <a:rPr lang="ko-KR" altLang="en-US" sz="1100" dirty="0" smtClean="0"/>
              <a:t>일반 판정의사 위주로 의사가 </a:t>
            </a:r>
            <a:r>
              <a:rPr lang="ko-KR" altLang="en-US" sz="1100" dirty="0" err="1" smtClean="0"/>
              <a:t>들어가는것</a:t>
            </a:r>
            <a:r>
              <a:rPr lang="ko-KR" altLang="en-US" sz="1100" dirty="0" smtClean="0"/>
              <a:t> 같습니다</a:t>
            </a:r>
            <a:r>
              <a:rPr lang="en-US" altLang="ko-KR" sz="1100" dirty="0" smtClean="0"/>
              <a:t>.</a:t>
            </a:r>
            <a:endParaRPr lang="ko-KR" altLang="en-US" sz="1100" dirty="0"/>
          </a:p>
        </p:txBody>
      </p:sp>
      <p:sp>
        <p:nvSpPr>
          <p:cNvPr id="7" name="아래쪽 화살표 6"/>
          <p:cNvSpPr/>
          <p:nvPr/>
        </p:nvSpPr>
        <p:spPr>
          <a:xfrm>
            <a:off x="6432613" y="864973"/>
            <a:ext cx="1320330" cy="5848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0987593"/>
              </p:ext>
            </p:extLst>
          </p:nvPr>
        </p:nvGraphicFramePr>
        <p:xfrm>
          <a:off x="5545202" y="1658778"/>
          <a:ext cx="3293996" cy="10582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3499"/>
                <a:gridCol w="823499"/>
                <a:gridCol w="823499"/>
                <a:gridCol w="823499"/>
              </a:tblGrid>
              <a:tr h="43363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dirty="0" smtClean="0"/>
                        <a:t>일반진찰</a:t>
                      </a:r>
                      <a:endParaRPr lang="ko-KR" alt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dirty="0" smtClean="0"/>
                        <a:t>일반판정</a:t>
                      </a:r>
                      <a:endParaRPr lang="ko-KR" alt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dirty="0" smtClean="0"/>
                        <a:t>특수진찰</a:t>
                      </a:r>
                      <a:endParaRPr lang="ko-KR" alt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dirty="0" smtClean="0"/>
                        <a:t>특수판정</a:t>
                      </a:r>
                      <a:endParaRPr lang="ko-KR" altLang="en-US" sz="1100" dirty="0"/>
                    </a:p>
                  </a:txBody>
                  <a:tcPr/>
                </a:tc>
              </a:tr>
              <a:tr h="624589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568778" y="2975918"/>
            <a:ext cx="3048000" cy="2616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100" dirty="0" smtClean="0"/>
              <a:t>이렇게 수정 해주셨으면 좋겠습니다</a:t>
            </a:r>
            <a:r>
              <a:rPr lang="en-US" altLang="ko-KR" sz="1100" dirty="0" smtClean="0"/>
              <a:t>…..</a:t>
            </a:r>
            <a:r>
              <a:rPr lang="ko-KR" altLang="en-US" sz="1100" smtClean="0"/>
              <a:t>ㅎㅎ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720658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</Words>
  <Application>Microsoft Office PowerPoint</Application>
  <PresentationFormat>와이드스크린</PresentationFormat>
  <Paragraphs>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20140627</dc:creator>
  <cp:lastModifiedBy>20140627</cp:lastModifiedBy>
  <cp:revision>1</cp:revision>
  <dcterms:created xsi:type="dcterms:W3CDTF">2017-10-20T05:47:38Z</dcterms:created>
  <dcterms:modified xsi:type="dcterms:W3CDTF">2017-10-20T05:47:48Z</dcterms:modified>
</cp:coreProperties>
</file>