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9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2017-11-13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8113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2017-11-13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226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2017-11-13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9797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2017-11-13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8444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2017-11-13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9088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2017-11-13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00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2017-11-13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682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2017-11-13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1759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2017-11-13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116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2017-11-13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8823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2017-11-13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946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0DDC0-DCA8-4220-BB60-EB86DA7AF96D}" type="datetimeFigureOut">
              <a:rPr lang="ko-KR" altLang="en-US" smtClean="0"/>
              <a:t>2017-11-13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506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5114925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부제목 2"/>
          <p:cNvSpPr>
            <a:spLocks noGrp="1"/>
          </p:cNvSpPr>
          <p:nvPr>
            <p:ph type="ctrTitle"/>
          </p:nvPr>
        </p:nvSpPr>
        <p:spPr>
          <a:xfrm>
            <a:off x="685800" y="476250"/>
            <a:ext cx="7772400" cy="5689600"/>
          </a:xfrm>
          <a:ln>
            <a:solidFill>
              <a:schemeClr val="tx1"/>
            </a:solidFill>
            <a:prstDash val="solid"/>
          </a:ln>
        </p:spPr>
        <p:txBody>
          <a:bodyPr>
            <a:normAutofit/>
          </a:bodyPr>
          <a:lstStyle/>
          <a:p>
            <a:r>
              <a:rPr lang="en-US" altLang="ko-KR" sz="1050" b="1" dirty="0" smtClean="0"/>
              <a:t>- </a:t>
            </a:r>
            <a:endParaRPr lang="ko-KR" altLang="en-US" sz="1050" b="1" dirty="0"/>
          </a:p>
        </p:txBody>
      </p:sp>
      <p:sp>
        <p:nvSpPr>
          <p:cNvPr id="13" name="직사각형 12"/>
          <p:cNvSpPr/>
          <p:nvPr/>
        </p:nvSpPr>
        <p:spPr>
          <a:xfrm>
            <a:off x="6012160" y="2564904"/>
            <a:ext cx="2160240" cy="13681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>
                <a:solidFill>
                  <a:schemeClr val="tx1"/>
                </a:solidFill>
              </a:rPr>
              <a:t>휴대폰번호 공개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sz="1200" dirty="0" smtClean="0">
                <a:solidFill>
                  <a:schemeClr val="tx1"/>
                </a:solidFill>
              </a:rPr>
              <a:t>칸 생성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6017824" y="1124744"/>
            <a:ext cx="2160240" cy="7461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ko-KR" altLang="en-US" sz="1200" dirty="0" smtClean="0">
                <a:solidFill>
                  <a:schemeClr val="tx1"/>
                </a:solidFill>
              </a:rPr>
              <a:t>예약</a:t>
            </a:r>
            <a:r>
              <a:rPr lang="en-US" altLang="ko-KR" sz="1200" dirty="0" smtClean="0">
                <a:solidFill>
                  <a:schemeClr val="tx1"/>
                </a:solidFill>
              </a:rPr>
              <a:t>/</a:t>
            </a:r>
            <a:r>
              <a:rPr lang="ko-KR" altLang="en-US" sz="1200" dirty="0" smtClean="0">
                <a:solidFill>
                  <a:schemeClr val="tx1"/>
                </a:solidFill>
              </a:rPr>
              <a:t>접수</a:t>
            </a:r>
            <a:r>
              <a:rPr lang="ko-KR" altLang="en-US" sz="1200" dirty="0" smtClean="0">
                <a:solidFill>
                  <a:schemeClr val="tx1"/>
                </a:solidFill>
              </a:rPr>
              <a:t>에서 </a:t>
            </a:r>
            <a:r>
              <a:rPr lang="ko-KR" altLang="en-US" sz="1200" dirty="0" smtClean="0">
                <a:solidFill>
                  <a:schemeClr val="tx1"/>
                </a:solidFill>
              </a:rPr>
              <a:t>진행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marL="171450" indent="-171450">
              <a:buFontTx/>
              <a:buChar char="-"/>
            </a:pPr>
            <a:r>
              <a:rPr lang="ko-KR" altLang="en-US" sz="1100" dirty="0" smtClean="0">
                <a:solidFill>
                  <a:schemeClr val="tx1"/>
                </a:solidFill>
              </a:rPr>
              <a:t>결과통</a:t>
            </a:r>
            <a:r>
              <a:rPr lang="ko-KR" altLang="en-US" sz="1100" dirty="0">
                <a:solidFill>
                  <a:schemeClr val="tx1"/>
                </a:solidFill>
              </a:rPr>
              <a:t>보</a:t>
            </a:r>
            <a:r>
              <a:rPr lang="ko-KR" altLang="en-US" sz="1100" dirty="0" smtClean="0">
                <a:solidFill>
                  <a:schemeClr val="tx1"/>
                </a:solidFill>
              </a:rPr>
              <a:t>에서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우편</a:t>
            </a:r>
            <a:r>
              <a:rPr lang="ko-KR" altLang="en-US" sz="1100" dirty="0" smtClean="0">
                <a:solidFill>
                  <a:schemeClr val="tx1"/>
                </a:solidFill>
              </a:rPr>
              <a:t>선택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840296" y="2420590"/>
            <a:ext cx="936104" cy="2886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5" name="직선 화살표 연결선 14"/>
          <p:cNvCxnSpPr/>
          <p:nvPr/>
        </p:nvCxnSpPr>
        <p:spPr>
          <a:xfrm flipV="1">
            <a:off x="2776400" y="1628800"/>
            <a:ext cx="3241424" cy="99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직사각형 13"/>
          <p:cNvSpPr/>
          <p:nvPr/>
        </p:nvSpPr>
        <p:spPr>
          <a:xfrm>
            <a:off x="4572000" y="2432202"/>
            <a:ext cx="1080120" cy="27701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8" name="직선 화살표 연결선 17"/>
          <p:cNvCxnSpPr/>
          <p:nvPr/>
        </p:nvCxnSpPr>
        <p:spPr>
          <a:xfrm>
            <a:off x="5075537" y="2632125"/>
            <a:ext cx="1368152" cy="6709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577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52420"/>
            <a:ext cx="7344815" cy="4242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부제목 2"/>
          <p:cNvSpPr>
            <a:spLocks noGrp="1"/>
          </p:cNvSpPr>
          <p:nvPr>
            <p:ph type="ctrTitle"/>
          </p:nvPr>
        </p:nvSpPr>
        <p:spPr>
          <a:xfrm>
            <a:off x="685800" y="476250"/>
            <a:ext cx="7772400" cy="5689600"/>
          </a:xfrm>
          <a:ln>
            <a:solidFill>
              <a:schemeClr val="tx1"/>
            </a:solidFill>
            <a:prstDash val="solid"/>
          </a:ln>
        </p:spPr>
        <p:txBody>
          <a:bodyPr>
            <a:normAutofit/>
          </a:bodyPr>
          <a:lstStyle/>
          <a:p>
            <a:r>
              <a:rPr lang="en-US" altLang="ko-KR" sz="1050" b="1" dirty="0" smtClean="0"/>
              <a:t>- </a:t>
            </a:r>
            <a:endParaRPr lang="ko-KR" altLang="en-US" sz="1050" b="1" dirty="0"/>
          </a:p>
        </p:txBody>
      </p:sp>
      <p:sp>
        <p:nvSpPr>
          <p:cNvPr id="13" name="직사각형 12"/>
          <p:cNvSpPr/>
          <p:nvPr/>
        </p:nvSpPr>
        <p:spPr>
          <a:xfrm>
            <a:off x="5433790" y="342234"/>
            <a:ext cx="1229805" cy="4128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>
                <a:solidFill>
                  <a:schemeClr val="tx1"/>
                </a:solidFill>
              </a:rPr>
              <a:t>공개된 휴대폰번호 </a:t>
            </a:r>
            <a:r>
              <a:rPr lang="en-US" altLang="ko-KR" sz="1200" dirty="0" smtClean="0">
                <a:solidFill>
                  <a:schemeClr val="tx1"/>
                </a:solidFill>
              </a:rPr>
              <a:t>(</a:t>
            </a:r>
            <a:r>
              <a:rPr lang="ko-KR" altLang="en-US" sz="1200" dirty="0" smtClean="0">
                <a:solidFill>
                  <a:schemeClr val="tx1"/>
                </a:solidFill>
              </a:rPr>
              <a:t>삽</a:t>
            </a:r>
            <a:r>
              <a:rPr lang="ko-KR" altLang="en-US" sz="1200" dirty="0">
                <a:solidFill>
                  <a:schemeClr val="tx1"/>
                </a:solidFill>
              </a:rPr>
              <a:t>입</a:t>
            </a:r>
            <a:r>
              <a:rPr lang="en-US" altLang="ko-KR" sz="1200" dirty="0" smtClean="0">
                <a:solidFill>
                  <a:schemeClr val="tx1"/>
                </a:solidFill>
              </a:rPr>
              <a:t>)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971600" y="4869160"/>
            <a:ext cx="3600400" cy="11521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ko-KR" altLang="en-US" sz="1200" dirty="0" smtClean="0">
                <a:solidFill>
                  <a:schemeClr val="tx1"/>
                </a:solidFill>
              </a:rPr>
              <a:t>인쇄에서 우편</a:t>
            </a:r>
            <a:r>
              <a:rPr lang="en-US" altLang="ko-KR" sz="1200" dirty="0" smtClean="0">
                <a:solidFill>
                  <a:schemeClr val="tx1"/>
                </a:solidFill>
              </a:rPr>
              <a:t>/</a:t>
            </a:r>
            <a:r>
              <a:rPr lang="ko-KR" altLang="en-US" sz="1200" dirty="0" smtClean="0">
                <a:solidFill>
                  <a:schemeClr val="tx1"/>
                </a:solidFill>
              </a:rPr>
              <a:t>택배</a:t>
            </a:r>
            <a:r>
              <a:rPr lang="en-US" altLang="ko-KR" sz="1200" dirty="0" smtClean="0">
                <a:solidFill>
                  <a:schemeClr val="tx1"/>
                </a:solidFill>
              </a:rPr>
              <a:t>/</a:t>
            </a:r>
            <a:r>
              <a:rPr lang="ko-KR" altLang="en-US" sz="1200" dirty="0" smtClean="0">
                <a:solidFill>
                  <a:schemeClr val="tx1"/>
                </a:solidFill>
              </a:rPr>
              <a:t>준비물 발송관리 </a:t>
            </a:r>
            <a:r>
              <a:rPr lang="ko-KR" altLang="en-US" sz="1200" dirty="0" smtClean="0">
                <a:solidFill>
                  <a:schemeClr val="tx1"/>
                </a:solidFill>
              </a:rPr>
              <a:t>에서 진행</a:t>
            </a:r>
          </a:p>
          <a:p>
            <a:pPr marL="171450" indent="-171450">
              <a:buFontTx/>
              <a:buChar char="-"/>
            </a:pPr>
            <a:r>
              <a:rPr lang="ko-KR" altLang="en-US" sz="1200" dirty="0" err="1" smtClean="0">
                <a:solidFill>
                  <a:schemeClr val="tx1"/>
                </a:solidFill>
              </a:rPr>
              <a:t>휴대폰</a:t>
            </a:r>
            <a:r>
              <a:rPr lang="ko-KR" altLang="en-US" sz="1200" dirty="0" err="1" smtClean="0">
                <a:solidFill>
                  <a:schemeClr val="tx1"/>
                </a:solidFill>
              </a:rPr>
              <a:t>공개칸에</a:t>
            </a:r>
            <a:r>
              <a:rPr lang="ko-KR" altLang="en-US" sz="1200" dirty="0" smtClean="0">
                <a:solidFill>
                  <a:schemeClr val="tx1"/>
                </a:solidFill>
              </a:rPr>
              <a:t> 클릭이 되면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</a:rPr>
              <a:t>현재 보이는 휴대전화</a:t>
            </a:r>
            <a:r>
              <a:rPr lang="en-US" altLang="ko-KR" sz="1200" dirty="0" smtClean="0">
                <a:solidFill>
                  <a:schemeClr val="tx1"/>
                </a:solidFill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</a:rPr>
              <a:t>비고 사이에 공개된 </a:t>
            </a:r>
            <a:r>
              <a:rPr lang="ko-KR" altLang="en-US" sz="1200" dirty="0" err="1" smtClean="0">
                <a:solidFill>
                  <a:schemeClr val="tx1"/>
                </a:solidFill>
              </a:rPr>
              <a:t>휴대폰칸</a:t>
            </a:r>
            <a:r>
              <a:rPr lang="en-US" altLang="ko-KR" sz="1200" dirty="0" smtClean="0">
                <a:solidFill>
                  <a:schemeClr val="tx1"/>
                </a:solidFill>
              </a:rPr>
              <a:t>(</a:t>
            </a:r>
            <a:r>
              <a:rPr lang="ko-KR" altLang="en-US" sz="1200" dirty="0" smtClean="0">
                <a:solidFill>
                  <a:schemeClr val="tx1"/>
                </a:solidFill>
              </a:rPr>
              <a:t>신설</a:t>
            </a:r>
            <a:r>
              <a:rPr lang="en-US" altLang="ko-KR" sz="1200" dirty="0" smtClean="0">
                <a:solidFill>
                  <a:schemeClr val="tx1"/>
                </a:solidFill>
              </a:rPr>
              <a:t>)</a:t>
            </a:r>
            <a:r>
              <a:rPr lang="ko-KR" altLang="en-US" sz="1200" dirty="0" smtClean="0">
                <a:solidFill>
                  <a:schemeClr val="tx1"/>
                </a:solidFill>
              </a:rPr>
              <a:t>이 신설되고 이곳에 보이도록 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cxnSp>
        <p:nvCxnSpPr>
          <p:cNvPr id="15" name="직선 화살표 연결선 14"/>
          <p:cNvCxnSpPr/>
          <p:nvPr/>
        </p:nvCxnSpPr>
        <p:spPr>
          <a:xfrm flipV="1">
            <a:off x="3707902" y="1051910"/>
            <a:ext cx="2340791" cy="391557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화살표 연결선 17"/>
          <p:cNvCxnSpPr/>
          <p:nvPr/>
        </p:nvCxnSpPr>
        <p:spPr>
          <a:xfrm>
            <a:off x="5859593" y="755125"/>
            <a:ext cx="189100" cy="22560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/>
          <p:cNvSpPr/>
          <p:nvPr/>
        </p:nvSpPr>
        <p:spPr>
          <a:xfrm>
            <a:off x="4762375" y="4872960"/>
            <a:ext cx="3600400" cy="11521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ko-KR" altLang="en-US" sz="1200" dirty="0" smtClean="0">
                <a:solidFill>
                  <a:schemeClr val="tx1"/>
                </a:solidFill>
              </a:rPr>
              <a:t>해당자를 클릭하여 바코드 발행하면 공개된 휴대폰에 클릭이 </a:t>
            </a:r>
            <a:r>
              <a:rPr lang="ko-KR" altLang="en-US" sz="1200" dirty="0" err="1" smtClean="0">
                <a:solidFill>
                  <a:schemeClr val="tx1"/>
                </a:solidFill>
              </a:rPr>
              <a:t>된자는</a:t>
            </a:r>
            <a:r>
              <a:rPr lang="ko-KR" altLang="en-US" sz="1200" dirty="0" smtClean="0">
                <a:solidFill>
                  <a:schemeClr val="tx1"/>
                </a:solidFill>
              </a:rPr>
              <a:t> </a:t>
            </a:r>
            <a:r>
              <a:rPr lang="ko-KR" altLang="en-US" sz="1200" dirty="0" err="1" smtClean="0">
                <a:solidFill>
                  <a:schemeClr val="tx1"/>
                </a:solidFill>
              </a:rPr>
              <a:t>라벨지에</a:t>
            </a:r>
            <a:r>
              <a:rPr lang="ko-KR" altLang="en-US" sz="1200" dirty="0" smtClean="0">
                <a:solidFill>
                  <a:schemeClr val="tx1"/>
                </a:solidFill>
              </a:rPr>
              <a:t> 휴대폰번호 인쇄 </a:t>
            </a:r>
            <a:r>
              <a:rPr lang="en-US" altLang="ko-KR" sz="1200" dirty="0" smtClean="0">
                <a:solidFill>
                  <a:schemeClr val="tx1"/>
                </a:solidFill>
              </a:rPr>
              <a:t>/// </a:t>
            </a:r>
            <a:r>
              <a:rPr lang="ko-KR" altLang="en-US" sz="1200" dirty="0" err="1" smtClean="0">
                <a:solidFill>
                  <a:schemeClr val="tx1"/>
                </a:solidFill>
              </a:rPr>
              <a:t>없는자는</a:t>
            </a:r>
            <a:r>
              <a:rPr lang="ko-KR" altLang="en-US" sz="1200" dirty="0" smtClean="0">
                <a:solidFill>
                  <a:schemeClr val="tx1"/>
                </a:solidFill>
              </a:rPr>
              <a:t> 휴대폰번호 없이 진행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 flipV="1">
            <a:off x="3779911" y="4298103"/>
            <a:ext cx="504057" cy="3966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0" name="직선 화살표 연결선 19"/>
          <p:cNvCxnSpPr/>
          <p:nvPr/>
        </p:nvCxnSpPr>
        <p:spPr>
          <a:xfrm>
            <a:off x="4300607" y="4581968"/>
            <a:ext cx="775449" cy="50321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338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61</Words>
  <Application>Microsoft Office PowerPoint</Application>
  <PresentationFormat>화면 슬라이드 쇼(4:3)</PresentationFormat>
  <Paragraphs>11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- </vt:lpstr>
      <vt:lpstr>-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12</cp:revision>
  <dcterms:created xsi:type="dcterms:W3CDTF">2017-01-18T00:11:22Z</dcterms:created>
  <dcterms:modified xsi:type="dcterms:W3CDTF">2017-11-13T02:22:00Z</dcterms:modified>
</cp:coreProperties>
</file>