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0964"/>
            <a:ext cx="5688632" cy="287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5616624" cy="297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03848" y="836712"/>
            <a:ext cx="1152128" cy="177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03848" y="3861048"/>
            <a:ext cx="1152128" cy="177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07504" y="4266619"/>
            <a:ext cx="792088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sz="1400" b="1" dirty="0" err="1">
                <a:solidFill>
                  <a:schemeClr val="tx1"/>
                </a:solidFill>
              </a:rPr>
              <a:t>건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0416" y="1196752"/>
            <a:ext cx="2425360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참</a:t>
            </a:r>
            <a:r>
              <a:rPr lang="ko-KR" altLang="en-US" sz="2800" b="1" dirty="0">
                <a:solidFill>
                  <a:schemeClr val="tx1"/>
                </a:solidFill>
              </a:rPr>
              <a:t>고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804248" y="3212976"/>
            <a:ext cx="2124236" cy="17737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u="sng" dirty="0" smtClean="0">
                <a:solidFill>
                  <a:schemeClr val="tx1"/>
                </a:solidFill>
              </a:rPr>
              <a:t>추가건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</a:rPr>
              <a:t>추가해주세요</a:t>
            </a:r>
            <a:r>
              <a:rPr lang="en-US" altLang="ko-KR" sz="1100" dirty="0" smtClean="0">
                <a:solidFill>
                  <a:schemeClr val="tx1"/>
                </a:solidFill>
              </a:rPr>
              <a:t>!!</a:t>
            </a:r>
            <a:endParaRPr lang="en-US" altLang="ko-KR" sz="1100" dirty="0" smtClean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126" y="5229200"/>
            <a:ext cx="5574496" cy="145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2204120" y="5140640"/>
            <a:ext cx="5688502" cy="1538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46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-7960"/>
            <a:ext cx="5648325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82" y="2582977"/>
            <a:ext cx="580964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07504" y="3127812"/>
            <a:ext cx="792088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sz="1400" b="1" dirty="0" err="1">
                <a:solidFill>
                  <a:schemeClr val="tx1"/>
                </a:solidFill>
              </a:rPr>
              <a:t>건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0416" y="712120"/>
            <a:ext cx="3001424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solidFill>
                  <a:schemeClr val="tx1"/>
                </a:solidFill>
              </a:rPr>
              <a:t>참</a:t>
            </a:r>
            <a:r>
              <a:rPr lang="ko-KR" altLang="en-US" sz="3200" b="1" dirty="0">
                <a:solidFill>
                  <a:schemeClr val="tx1"/>
                </a:solidFill>
              </a:rPr>
              <a:t>고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788224" y="2348880"/>
            <a:ext cx="2248272" cy="2448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안과검사처럼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endParaRPr lang="en-US" altLang="ko-KR" sz="1200" dirty="0">
              <a:solidFill>
                <a:schemeClr val="tx1"/>
              </a:solidFill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</a:rPr>
              <a:t>교정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청력값에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</a:rPr>
              <a:t>결과값을 입력하면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r>
              <a:rPr lang="ko-KR" altLang="en-US" b="1" dirty="0" smtClean="0">
                <a:solidFill>
                  <a:schemeClr val="tx1"/>
                </a:solidFill>
              </a:rPr>
              <a:t>주파수이름에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(</a:t>
            </a:r>
            <a:r>
              <a:rPr lang="ko-KR" altLang="en-US" b="1" dirty="0" smtClean="0">
                <a:solidFill>
                  <a:schemeClr val="tx1"/>
                </a:solidFill>
              </a:rPr>
              <a:t>교정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</a:rPr>
              <a:t>이라고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자동</a:t>
            </a:r>
            <a:r>
              <a:rPr lang="ko-KR" altLang="en-US" sz="1200" dirty="0" smtClean="0">
                <a:solidFill>
                  <a:schemeClr val="tx1"/>
                </a:solidFill>
              </a:rPr>
              <a:t>으로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</a:rPr>
              <a:t>디스플레이 되도록 해주세요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609090" y="622194"/>
            <a:ext cx="674877" cy="177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673618" y="2594616"/>
            <a:ext cx="826374" cy="2502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508104" y="78352"/>
            <a:ext cx="873382" cy="171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48" y="4392727"/>
            <a:ext cx="56769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978582" y="4392727"/>
            <a:ext cx="5809642" cy="19886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0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23</Words>
  <Application>Microsoft Office PowerPoint</Application>
  <PresentationFormat>화면 슬라이드 쇼(4:3)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28</cp:revision>
  <dcterms:created xsi:type="dcterms:W3CDTF">2017-01-18T00:11:22Z</dcterms:created>
  <dcterms:modified xsi:type="dcterms:W3CDTF">2017-09-15T01:16:57Z</dcterms:modified>
</cp:coreProperties>
</file>