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347864" y="5445224"/>
            <a:ext cx="5020074" cy="12135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수검자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TSH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수치는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1.82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정상범위인데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왜 자동판정에서는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0.33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이하 인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소견명이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디스플레이 되었는지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.,,</a:t>
            </a:r>
          </a:p>
          <a:p>
            <a:r>
              <a:rPr lang="ko-KR" altLang="en-US" sz="1200" b="1" dirty="0" err="1" smtClean="0">
                <a:solidFill>
                  <a:schemeClr val="tx1"/>
                </a:solidFill>
              </a:rPr>
              <a:t>확인부탁드립니다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.!!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047865" y="5691978"/>
            <a:ext cx="1188132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</a:rPr>
              <a:t>요청</a:t>
            </a:r>
            <a:r>
              <a:rPr lang="ko-KR" altLang="en-US" b="1" dirty="0" err="1">
                <a:solidFill>
                  <a:schemeClr val="tx1"/>
                </a:solidFill>
              </a:rPr>
              <a:t>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3" name="왼쪽 화살표 12"/>
          <p:cNvSpPr/>
          <p:nvPr/>
        </p:nvSpPr>
        <p:spPr>
          <a:xfrm>
            <a:off x="4343380" y="477086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3161"/>
            <a:ext cx="8424936" cy="5072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4343380" y="238737"/>
            <a:ext cx="1380748" cy="249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263281" y="2018252"/>
            <a:ext cx="1944216" cy="1245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284376" y="4940347"/>
            <a:ext cx="6176056" cy="1245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40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17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19</cp:revision>
  <dcterms:created xsi:type="dcterms:W3CDTF">2017-01-18T00:11:22Z</dcterms:created>
  <dcterms:modified xsi:type="dcterms:W3CDTF">2017-08-04T03:54:43Z</dcterms:modified>
</cp:coreProperties>
</file>