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8113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822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979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8444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0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00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1759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116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8823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946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0DDC0-DCA8-4220-BB60-EB86DA7AF96D}" type="datetimeFigureOut">
              <a:rPr lang="ko-KR" altLang="en-US" smtClean="0"/>
              <a:t>2017-06-22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C249-C4E8-4C00-A6D6-FD84064B304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06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4623803" cy="6128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364088" y="2060848"/>
            <a:ext cx="3456384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rabicPeriod"/>
            </a:pPr>
            <a:r>
              <a:rPr lang="ko-KR" altLang="en-US" sz="1200" b="1" dirty="0" smtClean="0">
                <a:solidFill>
                  <a:schemeClr val="tx1"/>
                </a:solidFill>
              </a:rPr>
              <a:t>코    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드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MRN100GEHC</a:t>
            </a:r>
          </a:p>
          <a:p>
            <a:pPr marL="228600" indent="-228600">
              <a:buAutoNum type="arabicPeriod"/>
            </a:pP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요 청 건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: 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뇌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MRI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결과지 칸에 상기 코드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        </a:t>
            </a:r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결과 </a:t>
            </a:r>
            <a:r>
              <a:rPr lang="ko-KR" altLang="en-US" sz="1200" b="1" dirty="0" err="1" smtClean="0">
                <a:solidFill>
                  <a:schemeClr val="tx1"/>
                </a:solidFill>
              </a:rPr>
              <a:t>멘트를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</a:t>
            </a:r>
            <a:r>
              <a:rPr lang="ko-KR" altLang="en-US" b="1" dirty="0" smtClean="0">
                <a:solidFill>
                  <a:schemeClr val="tx1"/>
                </a:solidFill>
              </a:rPr>
              <a:t>추가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 요청</a:t>
            </a:r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364088" y="4005064"/>
            <a:ext cx="3456384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tx1"/>
                </a:solidFill>
              </a:rPr>
              <a:t>1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코     </a:t>
            </a:r>
            <a:r>
              <a:rPr lang="ko-KR" altLang="en-US" sz="1200" b="1" dirty="0" err="1">
                <a:solidFill>
                  <a:schemeClr val="tx1"/>
                </a:solidFill>
              </a:rPr>
              <a:t>드</a:t>
            </a:r>
            <a:r>
              <a:rPr lang="en-US" altLang="ko-KR" sz="1200" b="1" dirty="0">
                <a:solidFill>
                  <a:schemeClr val="tx1"/>
                </a:solidFill>
              </a:rPr>
              <a:t>: </a:t>
            </a:r>
            <a:r>
              <a:rPr lang="ko-KR" altLang="en-US" sz="1200" b="1" dirty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MRN161HC,</a:t>
            </a:r>
          </a:p>
          <a:p>
            <a:r>
              <a:rPr lang="en-US" altLang="ko-KR" sz="1200" b="1" dirty="0">
                <a:solidFill>
                  <a:schemeClr val="tx1"/>
                </a:solidFill>
              </a:rPr>
              <a:t>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                MRN164HC,</a:t>
            </a: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                 MRN161THC,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                 MRN164THC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     </a:t>
            </a:r>
          </a:p>
          <a:p>
            <a:r>
              <a:rPr lang="en-US" altLang="ko-KR" sz="12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요 </a:t>
            </a:r>
            <a:r>
              <a:rPr lang="ko-KR" altLang="en-US" sz="1200" b="1" dirty="0">
                <a:solidFill>
                  <a:schemeClr val="tx1"/>
                </a:solidFill>
              </a:rPr>
              <a:t>청 건</a:t>
            </a:r>
            <a:r>
              <a:rPr lang="en-US" altLang="ko-KR" sz="1200" b="1" dirty="0">
                <a:solidFill>
                  <a:schemeClr val="tx1"/>
                </a:solidFill>
              </a:rPr>
              <a:t>: 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척추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MRI </a:t>
            </a:r>
            <a:r>
              <a:rPr lang="ko-KR" altLang="en-US" sz="1200" b="1" dirty="0">
                <a:solidFill>
                  <a:schemeClr val="tx1"/>
                </a:solidFill>
              </a:rPr>
              <a:t>결과지 칸에 상기 코드</a:t>
            </a:r>
            <a:endParaRPr lang="en-US" altLang="ko-KR" sz="1200" b="1" dirty="0">
              <a:solidFill>
                <a:schemeClr val="tx1"/>
              </a:solidFill>
            </a:endParaRPr>
          </a:p>
          <a:p>
            <a:r>
              <a:rPr lang="en-US" altLang="ko-KR" sz="1200" b="1" dirty="0">
                <a:solidFill>
                  <a:schemeClr val="tx1"/>
                </a:solidFill>
              </a:rPr>
              <a:t>                </a:t>
            </a:r>
            <a:r>
              <a:rPr lang="ko-KR" altLang="en-US" sz="1200" b="1" dirty="0">
                <a:solidFill>
                  <a:schemeClr val="tx1"/>
                </a:solidFill>
              </a:rPr>
              <a:t>결과 </a:t>
            </a:r>
            <a:r>
              <a:rPr lang="ko-KR" altLang="en-US" sz="1200" b="1" dirty="0" err="1">
                <a:solidFill>
                  <a:schemeClr val="tx1"/>
                </a:solidFill>
              </a:rPr>
              <a:t>멘트를</a:t>
            </a:r>
            <a:r>
              <a:rPr lang="ko-KR" altLang="en-US" sz="1200" b="1" dirty="0">
                <a:solidFill>
                  <a:schemeClr val="tx1"/>
                </a:solidFill>
              </a:rPr>
              <a:t> </a:t>
            </a:r>
            <a:r>
              <a:rPr lang="ko-KR" altLang="en-US" b="1" dirty="0">
                <a:solidFill>
                  <a:schemeClr val="tx1"/>
                </a:solidFill>
              </a:rPr>
              <a:t>추가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요청</a:t>
            </a:r>
            <a:endParaRPr lang="en-US" altLang="ko-KR" sz="1200" b="1" dirty="0" smtClean="0">
              <a:solidFill>
                <a:schemeClr val="tx1"/>
              </a:solidFill>
            </a:endParaRPr>
          </a:p>
          <a:p>
            <a:endParaRPr lang="en-US" altLang="ko-KR" sz="12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012160" y="1019632"/>
            <a:ext cx="237626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err="1" smtClean="0">
                <a:solidFill>
                  <a:schemeClr val="tx1"/>
                </a:solidFill>
              </a:rPr>
              <a:t>요청</a:t>
            </a:r>
            <a:r>
              <a:rPr lang="ko-KR" altLang="en-US" b="1" dirty="0" err="1">
                <a:solidFill>
                  <a:schemeClr val="tx1"/>
                </a:solidFill>
              </a:rPr>
              <a:t>건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11" name="왼쪽 화살표 10"/>
          <p:cNvSpPr/>
          <p:nvPr/>
        </p:nvSpPr>
        <p:spPr>
          <a:xfrm>
            <a:off x="4352532" y="232258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왼쪽 화살표 12"/>
          <p:cNvSpPr/>
          <p:nvPr/>
        </p:nvSpPr>
        <p:spPr>
          <a:xfrm>
            <a:off x="4343380" y="4770860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4940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55</Words>
  <Application>Microsoft Office PowerPoint</Application>
  <PresentationFormat>화면 슬라이드 쇼(4:3)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18</cp:revision>
  <dcterms:created xsi:type="dcterms:W3CDTF">2017-01-18T00:11:22Z</dcterms:created>
  <dcterms:modified xsi:type="dcterms:W3CDTF">2017-06-22T07:01:12Z</dcterms:modified>
</cp:coreProperties>
</file>