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2017-03-21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1259632" y="332656"/>
            <a:ext cx="2376264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기</a:t>
            </a:r>
            <a:r>
              <a:rPr lang="ko-KR" altLang="en-US" b="1" dirty="0">
                <a:solidFill>
                  <a:schemeClr val="tx1"/>
                </a:solidFill>
              </a:rPr>
              <a:t>존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656220" y="332656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변경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215285" y="5373216"/>
            <a:ext cx="3317155" cy="122413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빈혈검사 밑에 </a:t>
            </a:r>
            <a:r>
              <a:rPr lang="ko-KR" altLang="en-US" b="1" dirty="0" smtClean="0">
                <a:solidFill>
                  <a:schemeClr val="tx1"/>
                </a:solidFill>
              </a:rPr>
              <a:t>체내 축척 검사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추가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ko-KR" altLang="en-US" sz="1200" b="1" dirty="0" smtClean="0">
                <a:solidFill>
                  <a:schemeClr val="tx1"/>
                </a:solidFill>
              </a:rPr>
              <a:t>검사 코드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</a:t>
            </a:r>
            <a:r>
              <a:rPr lang="en-US" altLang="ko-KR" b="1" dirty="0" smtClean="0">
                <a:solidFill>
                  <a:schemeClr val="tx1"/>
                </a:solidFill>
              </a:rPr>
              <a:t>LOY143</a:t>
            </a:r>
          </a:p>
          <a:p>
            <a:r>
              <a:rPr lang="ko-KR" altLang="en-US" b="1" dirty="0" smtClean="0">
                <a:solidFill>
                  <a:schemeClr val="tx1"/>
                </a:solidFill>
              </a:rPr>
              <a:t>참고 기준치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출력확인부탁드립니다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 </a:t>
            </a:r>
            <a:endParaRPr lang="en-US" altLang="ko-KR" sz="1200" b="1" dirty="0">
              <a:solidFill>
                <a:schemeClr val="tx1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97" y="1196752"/>
            <a:ext cx="325813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285" y="1196752"/>
            <a:ext cx="3258133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48980"/>
            <a:ext cx="2814729" cy="63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1245880" y="5627876"/>
            <a:ext cx="2056327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200" b="1" dirty="0" smtClean="0">
                <a:solidFill>
                  <a:schemeClr val="tx1"/>
                </a:solidFill>
              </a:rPr>
              <a:t>등록번호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298475 </a:t>
            </a:r>
          </a:p>
          <a:p>
            <a:endParaRPr lang="en-US" altLang="ko-KR" sz="4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13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페이지 참고</a:t>
            </a:r>
            <a:endParaRPr lang="en-US" altLang="ko-KR" sz="12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8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21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10</cp:revision>
  <dcterms:created xsi:type="dcterms:W3CDTF">2017-01-18T00:11:22Z</dcterms:created>
  <dcterms:modified xsi:type="dcterms:W3CDTF">2017-03-21T05:05:39Z</dcterms:modified>
</cp:coreProperties>
</file>