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974148" y="2996952"/>
            <a:ext cx="661764" cy="43204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부제목 2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5689600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 altLang="ko-KR" sz="1050" b="1" dirty="0" smtClean="0"/>
              <a:t>- </a:t>
            </a:r>
            <a:endParaRPr lang="ko-KR" altLang="en-US" sz="105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4032448" cy="523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419872" y="2996952"/>
            <a:ext cx="5760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258" y="5350010"/>
            <a:ext cx="6286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555852" y="5402227"/>
            <a:ext cx="61605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3171908" y="4653137"/>
            <a:ext cx="2596844" cy="9683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>
            <a:stCxn id="8" idx="3"/>
          </p:cNvCxnSpPr>
          <p:nvPr/>
        </p:nvCxnSpPr>
        <p:spPr>
          <a:xfrm flipV="1">
            <a:off x="3995952" y="2851796"/>
            <a:ext cx="1772800" cy="3611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6012160" y="2564904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1. </a:t>
            </a:r>
            <a:r>
              <a:rPr lang="ko-KR" altLang="en-US" sz="1200" dirty="0" smtClean="0">
                <a:solidFill>
                  <a:schemeClr val="tx1"/>
                </a:solidFill>
              </a:rPr>
              <a:t>검진접수버튼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클릭시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내원시간으로</a:t>
            </a:r>
            <a:r>
              <a:rPr lang="ko-KR" altLang="en-US" sz="1200" dirty="0" smtClean="0">
                <a:solidFill>
                  <a:schemeClr val="tx1"/>
                </a:solidFill>
              </a:rPr>
              <a:t> 전산기록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010976" y="4407783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2. </a:t>
            </a:r>
            <a:r>
              <a:rPr lang="ko-KR" altLang="en-US" sz="1200" dirty="0" smtClean="0">
                <a:solidFill>
                  <a:schemeClr val="tx1"/>
                </a:solidFill>
              </a:rPr>
              <a:t>신설된 검진종료버튼으로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내원시간</a:t>
            </a:r>
            <a:r>
              <a:rPr lang="ko-KR" altLang="en-US" sz="1200" dirty="0" smtClean="0">
                <a:solidFill>
                  <a:schemeClr val="tx1"/>
                </a:solidFill>
              </a:rPr>
              <a:t> 전산기록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501584" y="5464567"/>
            <a:ext cx="836712" cy="3138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mtClean="0">
                <a:solidFill>
                  <a:schemeClr val="tx1"/>
                </a:solidFill>
              </a:rPr>
              <a:t>검진종</a:t>
            </a:r>
            <a:r>
              <a:rPr lang="ko-KR" altLang="en-US" sz="1200">
                <a:solidFill>
                  <a:schemeClr val="tx1"/>
                </a:solidFill>
              </a:rPr>
              <a:t>료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017824" y="1124744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접수 창에서 진행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검진종료버튼 신설 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128"/>
            <a:ext cx="8229600" cy="310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8496944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51520" y="416136"/>
            <a:ext cx="3875848" cy="457200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51520" y="924321"/>
            <a:ext cx="1132312" cy="187068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 smtClean="0">
                <a:solidFill>
                  <a:schemeClr val="tx1"/>
                </a:solidFill>
              </a:rPr>
              <a:t>사업장별검진시간</a:t>
            </a:r>
            <a:endParaRPr lang="ko-KR" altLang="en-US" sz="9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659792" y="932824"/>
            <a:ext cx="1264136" cy="114300"/>
          </a:xfrm>
          <a:prstGeom prst="rect">
            <a:avLst/>
          </a:prstGeom>
          <a:solidFill>
            <a:schemeClr val="bg1"/>
          </a:solidFill>
          <a:ln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390720" y="910100"/>
            <a:ext cx="1237064" cy="201930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 smtClean="0">
                <a:solidFill>
                  <a:schemeClr val="tx1"/>
                </a:solidFill>
              </a:rPr>
              <a:t>묶음명별</a:t>
            </a:r>
            <a:r>
              <a:rPr lang="ko-KR" altLang="en-US" sz="900" b="1" dirty="0" smtClean="0">
                <a:solidFill>
                  <a:schemeClr val="tx1"/>
                </a:solidFill>
              </a:rPr>
              <a:t> 검진시간</a:t>
            </a:r>
            <a:endParaRPr lang="ko-KR" altLang="en-US" sz="9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23528" y="1148606"/>
            <a:ext cx="8208912" cy="264170"/>
          </a:xfrm>
          <a:prstGeom prst="rect">
            <a:avLst/>
          </a:prstGeom>
          <a:solidFill>
            <a:schemeClr val="bg1"/>
          </a:solidFill>
          <a:ln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755576" y="1040294"/>
            <a:ext cx="216024" cy="3816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2" y="1421934"/>
            <a:ext cx="65151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화살표 연결선 15"/>
          <p:cNvCxnSpPr/>
          <p:nvPr/>
        </p:nvCxnSpPr>
        <p:spPr>
          <a:xfrm>
            <a:off x="1973420" y="1061352"/>
            <a:ext cx="654364" cy="31597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54" y="4221088"/>
            <a:ext cx="86010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686872" y="5085185"/>
            <a:ext cx="6405408" cy="10724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ko-KR" altLang="en-US" sz="1200" dirty="0" smtClean="0">
                <a:solidFill>
                  <a:schemeClr val="tx1"/>
                </a:solidFill>
              </a:rPr>
              <a:t>통계에서 </a:t>
            </a:r>
            <a:r>
              <a:rPr lang="ko-KR" altLang="en-US" b="1" dirty="0" smtClean="0">
                <a:solidFill>
                  <a:schemeClr val="tx1"/>
                </a:solidFill>
              </a:rPr>
              <a:t>검진소요시간</a:t>
            </a:r>
            <a:r>
              <a:rPr lang="ko-KR" altLang="en-US" sz="1200" dirty="0" smtClean="0">
                <a:solidFill>
                  <a:schemeClr val="tx1"/>
                </a:solidFill>
              </a:rPr>
              <a:t> 추가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r>
              <a:rPr lang="ko-KR" altLang="en-US" sz="1200" dirty="0" err="1" smtClean="0">
                <a:solidFill>
                  <a:schemeClr val="tx1"/>
                </a:solidFill>
              </a:rPr>
              <a:t>사업장별</a:t>
            </a:r>
            <a:r>
              <a:rPr lang="ko-KR" altLang="en-US" sz="1200" dirty="0" smtClean="0">
                <a:solidFill>
                  <a:schemeClr val="tx1"/>
                </a:solidFill>
              </a:rPr>
              <a:t> 검진소요시간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묶음명별</a:t>
            </a:r>
            <a:r>
              <a:rPr lang="ko-KR" altLang="en-US" sz="1200" dirty="0" smtClean="0">
                <a:solidFill>
                  <a:schemeClr val="tx1"/>
                </a:solidFill>
              </a:rPr>
              <a:t> 검진소요시간 </a:t>
            </a:r>
            <a:r>
              <a:rPr lang="ko-KR" altLang="en-US" b="1" dirty="0" smtClean="0">
                <a:solidFill>
                  <a:schemeClr val="tx1"/>
                </a:solidFill>
              </a:rPr>
              <a:t>구별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380311" y="3014290"/>
            <a:ext cx="1420217" cy="55872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795114" y="441040"/>
            <a:ext cx="1420217" cy="558726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89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33</Words>
  <Application>Microsoft Office PowerPoint</Application>
  <PresentationFormat>화면 슬라이드 쇼(4:3)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- 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6</cp:revision>
  <dcterms:created xsi:type="dcterms:W3CDTF">2017-01-18T00:11:22Z</dcterms:created>
  <dcterms:modified xsi:type="dcterms:W3CDTF">2017-01-18T01:04:54Z</dcterms:modified>
</cp:coreProperties>
</file>