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224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80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6392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18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008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572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8813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2603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11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0442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5326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AE4F9-4F59-482E-BB13-A5D617E5C150}" type="datetimeFigureOut">
              <a:rPr lang="ko-KR" altLang="en-US" smtClean="0"/>
              <a:t>2018-04-18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27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노인신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8720" y="-171400"/>
            <a:ext cx="10439401" cy="720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1547664" y="2276872"/>
            <a:ext cx="3744416" cy="50405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087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strator\Desktop\노인신체출력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4" y="260647"/>
            <a:ext cx="8893473" cy="637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251520" y="3897052"/>
            <a:ext cx="6336704" cy="61206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0042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0</Words>
  <Application>Microsoft Office PowerPoint</Application>
  <PresentationFormat>화면 슬라이드 쇼(4:3)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11</cp:revision>
  <dcterms:created xsi:type="dcterms:W3CDTF">2018-04-06T03:15:17Z</dcterms:created>
  <dcterms:modified xsi:type="dcterms:W3CDTF">2018-04-18T06:18:20Z</dcterms:modified>
</cp:coreProperties>
</file>