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79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019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91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746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993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62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84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69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67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32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088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E6C93-D59A-4459-AE69-7B79F9E42618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BB0E4-77A1-4127-91C4-C2DD0C9A85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49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5904655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6632"/>
            <a:ext cx="2860179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2051720" y="4249081"/>
            <a:ext cx="1080120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6228184" y="2060848"/>
            <a:ext cx="1800200" cy="36004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04048" y="3356992"/>
            <a:ext cx="4032448" cy="11387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1700" b="1" dirty="0" err="1" smtClean="0"/>
              <a:t>예약시</a:t>
            </a:r>
            <a:r>
              <a:rPr lang="ko-KR" altLang="en-US" sz="1700" b="1" dirty="0" smtClean="0"/>
              <a:t> 보험증 조회 했을 때 </a:t>
            </a:r>
            <a:endParaRPr lang="en-US" altLang="ko-KR" sz="1700" b="1" dirty="0" smtClean="0"/>
          </a:p>
          <a:p>
            <a:r>
              <a:rPr lang="en-US" altLang="ko-KR" sz="1700" b="1" dirty="0" smtClean="0"/>
              <a:t>‘</a:t>
            </a:r>
            <a:r>
              <a:rPr lang="ko-KR" altLang="en-US" sz="1700" b="1" dirty="0" smtClean="0"/>
              <a:t>의료급여생애</a:t>
            </a:r>
            <a:r>
              <a:rPr lang="en-US" altLang="ko-KR" sz="1700" b="1" dirty="0" smtClean="0"/>
              <a:t>’ </a:t>
            </a:r>
            <a:r>
              <a:rPr lang="ko-KR" altLang="en-US" sz="1700" b="1" dirty="0" smtClean="0"/>
              <a:t>일 경우 </a:t>
            </a:r>
            <a:r>
              <a:rPr lang="ko-KR" altLang="en-US" sz="1700" b="1" dirty="0" err="1" smtClean="0"/>
              <a:t>경고창이</a:t>
            </a:r>
            <a:r>
              <a:rPr lang="ko-KR" altLang="en-US" sz="1700" b="1" dirty="0" smtClean="0"/>
              <a:t> 떠서 검진종류를 한번 더 확인할 수 있도록 해주세요</a:t>
            </a:r>
            <a:r>
              <a:rPr lang="en-US" altLang="ko-KR" sz="1700" b="1" dirty="0" smtClean="0"/>
              <a:t>.</a:t>
            </a:r>
            <a:endParaRPr lang="ko-KR" altLang="en-US" sz="17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37112"/>
            <a:ext cx="2238375" cy="14763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FF00"/>
            </a:solidFill>
          </a:ln>
        </p:spPr>
      </p:pic>
      <p:cxnSp>
        <p:nvCxnSpPr>
          <p:cNvPr id="8" name="직선 연결선 7"/>
          <p:cNvCxnSpPr/>
          <p:nvPr/>
        </p:nvCxnSpPr>
        <p:spPr>
          <a:xfrm>
            <a:off x="7164288" y="4869160"/>
            <a:ext cx="93610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531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25" y="83979"/>
            <a:ext cx="612068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8"/>
            <a:ext cx="360040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1835696" y="3410338"/>
            <a:ext cx="1080120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5364088" y="2330218"/>
            <a:ext cx="1800200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059832" y="4005064"/>
            <a:ext cx="4032448" cy="140038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1700" b="1" dirty="0" err="1" smtClean="0"/>
              <a:t>예약시</a:t>
            </a:r>
            <a:r>
              <a:rPr lang="ko-KR" altLang="en-US" sz="1700" b="1" dirty="0" smtClean="0"/>
              <a:t> 보험증 조회 했을 때 </a:t>
            </a:r>
            <a:endParaRPr lang="en-US" altLang="ko-KR" sz="1700" b="1" dirty="0" smtClean="0"/>
          </a:p>
          <a:p>
            <a:r>
              <a:rPr lang="en-US" altLang="ko-KR" sz="1700" b="1" dirty="0" smtClean="0"/>
              <a:t>‘</a:t>
            </a:r>
            <a:r>
              <a:rPr lang="ko-KR" altLang="en-US" sz="1700" b="1" dirty="0" smtClean="0"/>
              <a:t>의료급여</a:t>
            </a:r>
            <a:r>
              <a:rPr lang="en-US" altLang="ko-KR" sz="1700" b="1" dirty="0" smtClean="0"/>
              <a:t>’ </a:t>
            </a:r>
            <a:r>
              <a:rPr lang="ko-KR" altLang="en-US" sz="1700" b="1" dirty="0" smtClean="0"/>
              <a:t>일 경우 </a:t>
            </a:r>
            <a:r>
              <a:rPr lang="ko-KR" altLang="en-US" sz="1700" b="1" dirty="0" err="1" smtClean="0"/>
              <a:t>경고창이</a:t>
            </a:r>
            <a:r>
              <a:rPr lang="ko-KR" altLang="en-US" sz="1700" b="1" dirty="0" smtClean="0"/>
              <a:t> 떠서 </a:t>
            </a:r>
            <a:r>
              <a:rPr lang="ko-KR" altLang="en-US" sz="1700" b="1" dirty="0" err="1" smtClean="0"/>
              <a:t>의료급여자에</a:t>
            </a:r>
            <a:r>
              <a:rPr lang="ko-KR" altLang="en-US" sz="1700" b="1" dirty="0" smtClean="0"/>
              <a:t> 체크할 수 있도록 해주세요</a:t>
            </a:r>
            <a:r>
              <a:rPr lang="en-US" altLang="ko-KR" sz="1700" b="1" dirty="0" smtClean="0"/>
              <a:t>. </a:t>
            </a:r>
          </a:p>
          <a:p>
            <a:r>
              <a:rPr lang="ko-KR" altLang="en-US" sz="1700" b="1" dirty="0" smtClean="0"/>
              <a:t>아니면 자동으로 체크되는 기능이어도 좋습니다</a:t>
            </a:r>
            <a:r>
              <a:rPr lang="en-US" altLang="ko-KR" sz="1700" b="1" dirty="0" smtClean="0"/>
              <a:t>.</a:t>
            </a:r>
            <a:endParaRPr lang="ko-KR" altLang="en-US" sz="1700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157192"/>
            <a:ext cx="2238375" cy="14763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FF00"/>
            </a:solidFill>
          </a:ln>
        </p:spPr>
      </p:pic>
      <p:cxnSp>
        <p:nvCxnSpPr>
          <p:cNvPr id="5" name="직선 연결선 4"/>
          <p:cNvCxnSpPr/>
          <p:nvPr/>
        </p:nvCxnSpPr>
        <p:spPr>
          <a:xfrm>
            <a:off x="5436096" y="5589240"/>
            <a:ext cx="86409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모서리가 둥근 직사각형 11"/>
          <p:cNvSpPr/>
          <p:nvPr/>
        </p:nvSpPr>
        <p:spPr>
          <a:xfrm>
            <a:off x="8100392" y="4509120"/>
            <a:ext cx="936104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644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56084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131840" y="836712"/>
            <a:ext cx="360040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436096" y="3861048"/>
            <a:ext cx="2592288" cy="194421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355976" y="6093296"/>
            <a:ext cx="446449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2018</a:t>
            </a:r>
            <a:r>
              <a:rPr lang="ko-KR" altLang="en-US" b="1" dirty="0" smtClean="0"/>
              <a:t>년도는 생애전환기검진이 없습니다</a:t>
            </a:r>
            <a:r>
              <a:rPr lang="en-US" altLang="ko-KR" b="1" dirty="0" smtClean="0"/>
              <a:t>. </a:t>
            </a:r>
            <a:r>
              <a:rPr lang="ko-KR" altLang="en-US" b="1" dirty="0" err="1" smtClean="0"/>
              <a:t>경고창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안뜨도록</a:t>
            </a:r>
            <a:r>
              <a:rPr lang="ko-KR" altLang="en-US" b="1" dirty="0" smtClean="0"/>
              <a:t> 해주세요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239744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7632848" cy="5624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015817" y="942710"/>
            <a:ext cx="360040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320073" y="3967046"/>
            <a:ext cx="2592288" cy="194421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239953" y="6199294"/>
            <a:ext cx="446449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2018</a:t>
            </a:r>
            <a:r>
              <a:rPr lang="ko-KR" altLang="en-US" b="1" dirty="0" smtClean="0"/>
              <a:t>년도는 생애전환기검진이 없습니다</a:t>
            </a:r>
            <a:r>
              <a:rPr lang="en-US" altLang="ko-KR" b="1" dirty="0" smtClean="0"/>
              <a:t>. </a:t>
            </a:r>
            <a:r>
              <a:rPr lang="ko-KR" altLang="en-US" b="1" dirty="0" err="1" smtClean="0"/>
              <a:t>경고창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안뜨도록</a:t>
            </a:r>
            <a:r>
              <a:rPr lang="ko-KR" altLang="en-US" b="1" dirty="0" smtClean="0"/>
              <a:t> 해주세요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57715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857250"/>
            <a:ext cx="71532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347864" y="1340768"/>
            <a:ext cx="360040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220072" y="4221088"/>
            <a:ext cx="2880320" cy="151216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355976" y="6093296"/>
            <a:ext cx="446449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2018</a:t>
            </a:r>
            <a:r>
              <a:rPr lang="ko-KR" altLang="en-US" b="1" dirty="0" smtClean="0"/>
              <a:t>년도는 </a:t>
            </a:r>
            <a:r>
              <a:rPr lang="en-US" altLang="ko-KR" b="1" dirty="0" smtClean="0"/>
              <a:t>70</a:t>
            </a:r>
            <a:r>
              <a:rPr lang="ko-KR" altLang="en-US" b="1" dirty="0" smtClean="0"/>
              <a:t>세 추가문진 없습니다</a:t>
            </a:r>
            <a:r>
              <a:rPr lang="en-US" altLang="ko-KR" b="1" dirty="0" smtClean="0"/>
              <a:t>. </a:t>
            </a:r>
          </a:p>
          <a:p>
            <a:r>
              <a:rPr lang="ko-KR" altLang="en-US" b="1" dirty="0" err="1" smtClean="0"/>
              <a:t>경고창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안뜨도록</a:t>
            </a:r>
            <a:r>
              <a:rPr lang="ko-KR" altLang="en-US" b="1" dirty="0" smtClean="0"/>
              <a:t> 해주세요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789207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776864" cy="565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015817" y="836712"/>
            <a:ext cx="360040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004048" y="3933056"/>
            <a:ext cx="3168352" cy="165618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355976" y="6093296"/>
            <a:ext cx="446449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2018</a:t>
            </a:r>
            <a:r>
              <a:rPr lang="ko-KR" altLang="en-US" b="1" dirty="0" smtClean="0"/>
              <a:t>년도는 </a:t>
            </a:r>
            <a:r>
              <a:rPr lang="en-US" altLang="ko-KR" b="1" dirty="0" smtClean="0"/>
              <a:t>74</a:t>
            </a:r>
            <a:r>
              <a:rPr lang="ko-KR" altLang="en-US" b="1" dirty="0" smtClean="0"/>
              <a:t>세 추가문진 </a:t>
            </a:r>
            <a:r>
              <a:rPr lang="ko-KR" altLang="en-US" b="1" dirty="0" err="1" smtClean="0"/>
              <a:t>필요없으니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경고창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안뜨도록</a:t>
            </a:r>
            <a:r>
              <a:rPr lang="ko-KR" altLang="en-US" b="1" dirty="0" smtClean="0"/>
              <a:t> 해주세요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89845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4104456" cy="508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2051720" y="4374435"/>
            <a:ext cx="2736304" cy="86409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508104" y="3861048"/>
            <a:ext cx="345638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검진종류</a:t>
            </a:r>
            <a:endParaRPr lang="en-US" altLang="ko-KR" b="1" dirty="0" smtClean="0"/>
          </a:p>
          <a:p>
            <a:r>
              <a:rPr lang="en-US" altLang="ko-KR" b="1" dirty="0" smtClean="0"/>
              <a:t>55,95,12 </a:t>
            </a:r>
            <a:r>
              <a:rPr lang="ko-KR" altLang="en-US" b="1" dirty="0" err="1" smtClean="0"/>
              <a:t>안쓰니</a:t>
            </a:r>
            <a:r>
              <a:rPr lang="ko-KR" altLang="en-US" b="1" dirty="0" smtClean="0"/>
              <a:t> 없애주세요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8425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4896544" cy="641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319871" y="1628800"/>
            <a:ext cx="2088232" cy="19442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572000" y="2060848"/>
            <a:ext cx="43204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572000" y="2420888"/>
            <a:ext cx="43204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572000" y="3159630"/>
            <a:ext cx="4320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139952" y="4149080"/>
            <a:ext cx="446449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err="1" smtClean="0"/>
              <a:t>순서표</a:t>
            </a:r>
            <a:r>
              <a:rPr lang="ko-KR" altLang="en-US" b="1" dirty="0" smtClean="0"/>
              <a:t> 출력하면</a:t>
            </a:r>
            <a:endParaRPr lang="en-US" altLang="ko-KR" b="1" dirty="0" smtClean="0"/>
          </a:p>
          <a:p>
            <a:r>
              <a:rPr lang="ko-KR" altLang="en-US" b="1" dirty="0" smtClean="0"/>
              <a:t>선택추가검진</a:t>
            </a:r>
            <a:r>
              <a:rPr lang="en-US" altLang="ko-KR" b="1" dirty="0" smtClean="0"/>
              <a:t>-</a:t>
            </a:r>
            <a:r>
              <a:rPr lang="ko-KR" altLang="en-US" b="1" dirty="0" err="1" smtClean="0"/>
              <a:t>골밀도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뇌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위내시경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대장내시경 확인란에 영어랑 숫자가 찍혀나옵니다</a:t>
            </a:r>
            <a:r>
              <a:rPr lang="en-US" altLang="ko-KR" b="1" dirty="0" smtClean="0"/>
              <a:t>. </a:t>
            </a:r>
            <a:r>
              <a:rPr lang="ko-KR" altLang="en-US" b="1" dirty="0" err="1" smtClean="0"/>
              <a:t>안찍히게</a:t>
            </a:r>
            <a:r>
              <a:rPr lang="ko-KR" altLang="en-US" b="1" dirty="0" smtClean="0"/>
              <a:t> 해주세요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234579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104</Words>
  <Application>Microsoft Office PowerPoint</Application>
  <PresentationFormat>화면 슬라이드 쇼(4:3)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4</cp:revision>
  <cp:lastPrinted>2018-04-05T00:18:57Z</cp:lastPrinted>
  <dcterms:created xsi:type="dcterms:W3CDTF">2018-04-04T23:57:17Z</dcterms:created>
  <dcterms:modified xsi:type="dcterms:W3CDTF">2018-04-05T00:28:07Z</dcterms:modified>
</cp:coreProperties>
</file>