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86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12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5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13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33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44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47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19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32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32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608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0260-B095-4A1D-9752-BC795DF89E05}" type="datetimeFigureOut">
              <a:rPr lang="ko-KR" altLang="en-US" smtClean="0"/>
              <a:t>2018-04-03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74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1" y="23918"/>
            <a:ext cx="9084551" cy="67174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3284984"/>
            <a:ext cx="640871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 smtClean="0"/>
              <a:t>위장조영검사</a:t>
            </a:r>
            <a:r>
              <a:rPr lang="ko-KR" altLang="en-US" dirty="0" smtClean="0"/>
              <a:t> 판독의사가 대장암 </a:t>
            </a:r>
            <a:r>
              <a:rPr lang="ko-KR" altLang="en-US" dirty="0" err="1" smtClean="0"/>
              <a:t>판독의사란에</a:t>
            </a:r>
            <a:r>
              <a:rPr lang="ko-KR" altLang="en-US" dirty="0" smtClean="0"/>
              <a:t> </a:t>
            </a:r>
            <a:r>
              <a:rPr lang="ko-KR" altLang="en-US" b="1" dirty="0" smtClean="0">
                <a:solidFill>
                  <a:srgbClr val="FF0000"/>
                </a:solidFill>
              </a:rPr>
              <a:t>자동 입력됨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r"/>
            <a:r>
              <a:rPr lang="en-US" altLang="ko-KR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(---&gt;</a:t>
            </a:r>
            <a:r>
              <a:rPr lang="ko-KR" altLang="en-US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다음 슬라이드 참고</a:t>
            </a:r>
            <a:r>
              <a:rPr lang="en-US" altLang="ko-KR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4" name="아래쪽 화살표 3"/>
          <p:cNvSpPr/>
          <p:nvPr/>
        </p:nvSpPr>
        <p:spPr>
          <a:xfrm>
            <a:off x="3851920" y="3933056"/>
            <a:ext cx="360040" cy="5075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383868" y="836712"/>
            <a:ext cx="540060" cy="432048"/>
          </a:xfrm>
          <a:prstGeom prst="rect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6100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365"/>
            <a:ext cx="9144000" cy="67652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2178730"/>
            <a:ext cx="6408712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 smtClean="0"/>
              <a:t>위장조영검사</a:t>
            </a:r>
            <a:r>
              <a:rPr lang="ko-KR" altLang="en-US" dirty="0" smtClean="0"/>
              <a:t> 판독의사가 대장암 </a:t>
            </a:r>
            <a:r>
              <a:rPr lang="ko-KR" altLang="en-US" dirty="0" err="1" smtClean="0"/>
              <a:t>판독의사란에</a:t>
            </a:r>
            <a:r>
              <a:rPr lang="ko-KR" altLang="en-US" dirty="0" smtClean="0"/>
              <a:t> </a:t>
            </a:r>
            <a:r>
              <a:rPr lang="ko-KR" altLang="en-US" b="1" dirty="0" smtClean="0">
                <a:solidFill>
                  <a:srgbClr val="FF0000"/>
                </a:solidFill>
              </a:rPr>
              <a:t>자동 입력됨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r"/>
            <a:r>
              <a:rPr lang="en-US" altLang="ko-KR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(---&gt;</a:t>
            </a:r>
            <a:r>
              <a:rPr lang="ko-KR" altLang="en-US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다음 슬라이드 참고</a:t>
            </a:r>
            <a:r>
              <a:rPr lang="en-US" altLang="ko-KR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en-US" altLang="ko-KR" dirty="0" smtClean="0"/>
              <a:t>  ---&gt; </a:t>
            </a:r>
            <a:r>
              <a:rPr lang="ko-KR" altLang="en-US" dirty="0" smtClean="0"/>
              <a:t>대장암은 판독의사 입력이 </a:t>
            </a:r>
            <a:r>
              <a:rPr lang="ko-KR" altLang="en-US" dirty="0" err="1" smtClean="0"/>
              <a:t>필요없으나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en-US" altLang="ko-KR" dirty="0"/>
              <a:t>  </a:t>
            </a:r>
            <a:r>
              <a:rPr lang="en-US" altLang="ko-KR" dirty="0" smtClean="0"/>
              <a:t>       </a:t>
            </a:r>
            <a:r>
              <a:rPr lang="ko-KR" altLang="en-US" dirty="0" smtClean="0"/>
              <a:t>자동으로 입력되어 </a:t>
            </a:r>
            <a:r>
              <a:rPr lang="ko-KR" altLang="en-US" b="1" dirty="0" smtClean="0">
                <a:solidFill>
                  <a:srgbClr val="FF0000"/>
                </a:solidFill>
              </a:rPr>
              <a:t>청구 오류 발생</a:t>
            </a:r>
            <a:r>
              <a:rPr lang="en-US" altLang="ko-KR" b="1" dirty="0" smtClean="0">
                <a:solidFill>
                  <a:srgbClr val="FF0000"/>
                </a:solidFill>
              </a:rPr>
              <a:t>!!</a:t>
            </a:r>
          </a:p>
          <a:p>
            <a:endParaRPr lang="en-US" altLang="ko-KR" b="1" dirty="0" smtClean="0">
              <a:solidFill>
                <a:srgbClr val="FF0000"/>
              </a:solidFill>
            </a:endParaRPr>
          </a:p>
          <a:p>
            <a:r>
              <a:rPr lang="en-US" altLang="ko-KR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</a:rPr>
              <a:t>대장암 판독의사는 입력되지 않도록 수정 </a:t>
            </a:r>
            <a:r>
              <a:rPr lang="ko-KR" altLang="en-US" b="1" dirty="0" err="1" smtClean="0">
                <a:solidFill>
                  <a:schemeClr val="tx1"/>
                </a:solidFill>
              </a:rPr>
              <a:t>부탁드립니다</a:t>
            </a:r>
            <a:r>
              <a:rPr lang="en-US" altLang="ko-KR" b="1" dirty="0" smtClean="0">
                <a:solidFill>
                  <a:schemeClr val="tx1"/>
                </a:solidFill>
              </a:rPr>
              <a:t>^^</a:t>
            </a:r>
          </a:p>
        </p:txBody>
      </p:sp>
      <p:sp>
        <p:nvSpPr>
          <p:cNvPr id="4" name="아래쪽 화살표 3"/>
          <p:cNvSpPr/>
          <p:nvPr/>
        </p:nvSpPr>
        <p:spPr>
          <a:xfrm>
            <a:off x="3851920" y="3933056"/>
            <a:ext cx="360040" cy="5075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866712" y="838923"/>
            <a:ext cx="561271" cy="432048"/>
          </a:xfrm>
          <a:prstGeom prst="rect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3152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43</Words>
  <Application>Microsoft Office PowerPoint</Application>
  <PresentationFormat>화면 슬라이드 쇼(4:3)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58</cp:revision>
  <dcterms:created xsi:type="dcterms:W3CDTF">2018-03-06T01:08:27Z</dcterms:created>
  <dcterms:modified xsi:type="dcterms:W3CDTF">2018-04-03T01:50:08Z</dcterms:modified>
</cp:coreProperties>
</file>