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043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69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67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29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577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82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2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9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6717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59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31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7DDC4-3F7D-4648-BDC0-D71B6D23C05B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3EB67-4740-4BD2-8B3C-8BAE2A918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88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KakaoTalk_20180321_0829501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2088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4211960" y="2492896"/>
            <a:ext cx="4104456" cy="151216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43608" y="5733256"/>
            <a:ext cx="727280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김봉진</a:t>
            </a:r>
            <a:r>
              <a:rPr lang="en-US" altLang="ko-KR" b="1" dirty="0" smtClean="0"/>
              <a:t>(347923) </a:t>
            </a:r>
            <a:r>
              <a:rPr lang="ko-KR" altLang="en-US" b="1" dirty="0" smtClean="0"/>
              <a:t>청구오류 내용입니다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13803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2018-03-20T23:30:09Z</dcterms:created>
  <dcterms:modified xsi:type="dcterms:W3CDTF">2018-03-20T23:31:58Z</dcterms:modified>
</cp:coreProperties>
</file>