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503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148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92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858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7542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226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99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75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495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4793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70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7635E-0CA4-45D2-BD85-00F60166895B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43EC4-492E-45C1-8ACD-207B8E1E6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8993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Administrator\Desktop\새 폴더\KakaoTalk_20180319_0909290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1369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4910738" y="1970178"/>
            <a:ext cx="3456384" cy="86409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1560" y="5517232"/>
            <a:ext cx="583264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err="1" smtClean="0"/>
              <a:t>줘옌츄</a:t>
            </a:r>
            <a:r>
              <a:rPr lang="en-US" altLang="ko-KR" b="1" dirty="0" smtClean="0"/>
              <a:t>(249808) </a:t>
            </a:r>
            <a:r>
              <a:rPr lang="ko-KR" altLang="en-US" b="1" dirty="0" smtClean="0"/>
              <a:t>일반검진 청구하면 오류방생 뜹니다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743721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 descr="C:\Users\Administrator\Desktop\새 폴더\KakaoTalk_20180319_090929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2493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5364088" y="1819471"/>
            <a:ext cx="3456384" cy="86409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11560" y="5517232"/>
            <a:ext cx="583264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한중산</a:t>
            </a:r>
            <a:r>
              <a:rPr lang="en-US" altLang="ko-KR" b="1" dirty="0" smtClean="0"/>
              <a:t>(270239) </a:t>
            </a:r>
            <a:r>
              <a:rPr lang="ko-KR" altLang="en-US" b="1" dirty="0" smtClean="0"/>
              <a:t>일반검진 청구하면 오류방생 뜹니다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85527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 descr="C:\Users\Administrator\Desktop\새 폴더\KakaoTalk_20180319_0909298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627062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istrator\Desktop\새 폴더\KakaoTalk_20180319_0909301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6264696" cy="324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419872" y="1268760"/>
            <a:ext cx="2592288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1907704" y="3284984"/>
            <a:ext cx="4392488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187624" y="5733256"/>
            <a:ext cx="63367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err="1" smtClean="0"/>
              <a:t>이정원</a:t>
            </a:r>
            <a:r>
              <a:rPr lang="en-US" altLang="ko-KR" b="1" dirty="0" smtClean="0"/>
              <a:t>(349502) </a:t>
            </a:r>
            <a:r>
              <a:rPr lang="ko-KR" altLang="en-US" b="1" dirty="0" smtClean="0"/>
              <a:t>청구하면 파일연계 안되고 오류 뜹니다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09865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 descr="C:\Users\Administrator\Desktop\새 폴더\KakaoTalk_20180319_090930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6336704" cy="350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istrator\Desktop\새 폴더\KakaoTalk_20180319_0909308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6336704" cy="458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2699792" y="1124744"/>
            <a:ext cx="2952328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3347864" y="3140968"/>
            <a:ext cx="2952328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187624" y="5733256"/>
            <a:ext cx="63367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err="1" smtClean="0"/>
              <a:t>이정원</a:t>
            </a:r>
            <a:r>
              <a:rPr lang="en-US" altLang="ko-KR" b="1" dirty="0" smtClean="0"/>
              <a:t>(349502) </a:t>
            </a:r>
            <a:r>
              <a:rPr lang="ko-KR" altLang="en-US" b="1" dirty="0" smtClean="0"/>
              <a:t>청구하면 파일연계 안되고 오류 뜹니다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78089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 descr="C:\Users\Administrator\Desktop\새 폴더\KakaoTalk_20180319_0909314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7488832" cy="361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istrator\Desktop\새 폴더\KakaoTalk_20180319_0909317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7488832" cy="362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4355976" y="1124744"/>
            <a:ext cx="3168352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3779912" y="3789040"/>
            <a:ext cx="3528392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187624" y="5733256"/>
            <a:ext cx="63367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err="1" smtClean="0"/>
              <a:t>이정원</a:t>
            </a:r>
            <a:r>
              <a:rPr lang="en-US" altLang="ko-KR" b="1" dirty="0" smtClean="0"/>
              <a:t>(349502) </a:t>
            </a:r>
            <a:r>
              <a:rPr lang="ko-KR" altLang="en-US" b="1" dirty="0" smtClean="0"/>
              <a:t>청구하면 파일연계 안되고 오류 뜹니다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8253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48</Words>
  <Application>Microsoft Office PowerPoint</Application>
  <PresentationFormat>화면 슬라이드 쇼(4:3)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2018-03-19T00:11:02Z</dcterms:created>
  <dcterms:modified xsi:type="dcterms:W3CDTF">2018-03-19T00:17:55Z</dcterms:modified>
</cp:coreProperties>
</file>