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82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8903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563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27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44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877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524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9274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66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7438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709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43DCF-4438-4676-95FD-91C058AE06CE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9392A-BD6D-46CC-9CC3-E23482700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166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 descr="C:\Users\Administrator\Desktop\새 폴더\KakaoTalk_20180315_1305148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60648"/>
            <a:ext cx="7056785" cy="529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5733256"/>
            <a:ext cx="8712968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심종은</a:t>
            </a:r>
            <a:r>
              <a:rPr lang="en-US" altLang="ko-KR" b="1" dirty="0" smtClean="0"/>
              <a:t>(349884) -&gt; </a:t>
            </a:r>
            <a:r>
              <a:rPr lang="ko-KR" altLang="en-US" b="1" dirty="0" smtClean="0"/>
              <a:t>노인신체</a:t>
            </a:r>
            <a:r>
              <a:rPr lang="en-US" altLang="ko-KR" b="1" dirty="0" smtClean="0"/>
              <a:t>+</a:t>
            </a:r>
            <a:r>
              <a:rPr lang="ko-KR" altLang="en-US" b="1" dirty="0" smtClean="0"/>
              <a:t>생활습관평가</a:t>
            </a:r>
            <a:r>
              <a:rPr lang="en-US" altLang="ko-KR" b="1" dirty="0" smtClean="0"/>
              <a:t>+</a:t>
            </a:r>
            <a:r>
              <a:rPr lang="ko-KR" altLang="en-US" b="1" dirty="0" smtClean="0"/>
              <a:t>인지기능장애</a:t>
            </a:r>
            <a:r>
              <a:rPr lang="en-US" altLang="ko-KR" b="1" dirty="0" smtClean="0"/>
              <a:t>+</a:t>
            </a:r>
            <a:r>
              <a:rPr lang="ko-KR" altLang="en-US" b="1" dirty="0" smtClean="0"/>
              <a:t>일반검진</a:t>
            </a:r>
            <a:r>
              <a:rPr lang="en-US" altLang="ko-KR" b="1" dirty="0" smtClean="0"/>
              <a:t>+</a:t>
            </a:r>
            <a:r>
              <a:rPr lang="ko-KR" altLang="en-US" b="1" dirty="0" smtClean="0"/>
              <a:t>정신건강</a:t>
            </a:r>
            <a:endParaRPr lang="en-US" altLang="ko-KR" b="1" dirty="0" smtClean="0"/>
          </a:p>
          <a:p>
            <a:endParaRPr lang="en-US" altLang="ko-KR" b="1" dirty="0"/>
          </a:p>
          <a:p>
            <a:r>
              <a:rPr lang="ko-KR" altLang="en-US" b="1" dirty="0" smtClean="0"/>
              <a:t>의</a:t>
            </a:r>
            <a:r>
              <a:rPr lang="en-US" altLang="ko-KR" b="1" dirty="0"/>
              <a:t> </a:t>
            </a:r>
            <a:r>
              <a:rPr lang="ko-KR" altLang="en-US" b="1" dirty="0" smtClean="0"/>
              <a:t>케이스인 경우 희원 청구</a:t>
            </a:r>
            <a:r>
              <a:rPr lang="en-US" altLang="ko-KR" b="1" dirty="0" smtClean="0"/>
              <a:t>-&gt;</a:t>
            </a:r>
            <a:r>
              <a:rPr lang="ko-KR" altLang="en-US" b="1" dirty="0" smtClean="0"/>
              <a:t>공단청구 에서 </a:t>
            </a:r>
            <a:r>
              <a:rPr lang="ko-KR" altLang="en-US" b="1" dirty="0" err="1" smtClean="0"/>
              <a:t>오류창이</a:t>
            </a:r>
            <a:r>
              <a:rPr lang="ko-KR" altLang="en-US" b="1" dirty="0" smtClean="0"/>
              <a:t> 뜸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386699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 descr="C:\Users\Administrator\Desktop\새 폴더\KakaoTalk_20180315_130516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88" y="-284163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5733256"/>
            <a:ext cx="8712968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신연준</a:t>
            </a:r>
            <a:r>
              <a:rPr lang="en-US" altLang="ko-KR" b="1" dirty="0" smtClean="0"/>
              <a:t>(240089) -&gt; </a:t>
            </a:r>
            <a:r>
              <a:rPr lang="ko-KR" altLang="en-US" b="1" dirty="0" smtClean="0"/>
              <a:t>생활습관평가</a:t>
            </a:r>
            <a:r>
              <a:rPr lang="en-US" altLang="ko-KR" b="1" dirty="0" smtClean="0"/>
              <a:t>+</a:t>
            </a:r>
            <a:r>
              <a:rPr lang="ko-KR" altLang="en-US" b="1" dirty="0" err="1" smtClean="0"/>
              <a:t>이상지질혈증</a:t>
            </a:r>
            <a:r>
              <a:rPr lang="en-US" altLang="ko-KR" b="1" dirty="0" smtClean="0"/>
              <a:t>+</a:t>
            </a:r>
            <a:r>
              <a:rPr lang="ko-KR" altLang="en-US" b="1" dirty="0" smtClean="0"/>
              <a:t>일반검진</a:t>
            </a:r>
            <a:r>
              <a:rPr lang="en-US" altLang="ko-KR" b="1" dirty="0" smtClean="0"/>
              <a:t>+</a:t>
            </a:r>
            <a:r>
              <a:rPr lang="ko-KR" altLang="en-US" b="1" dirty="0" smtClean="0"/>
              <a:t>정신건강</a:t>
            </a:r>
            <a:endParaRPr lang="en-US" altLang="ko-KR" b="1" dirty="0" smtClean="0"/>
          </a:p>
          <a:p>
            <a:endParaRPr lang="en-US" altLang="ko-KR" b="1" dirty="0"/>
          </a:p>
          <a:p>
            <a:r>
              <a:rPr lang="ko-KR" altLang="en-US" b="1" dirty="0" smtClean="0"/>
              <a:t>의</a:t>
            </a:r>
            <a:r>
              <a:rPr lang="en-US" altLang="ko-KR" b="1" dirty="0"/>
              <a:t> </a:t>
            </a:r>
            <a:r>
              <a:rPr lang="ko-KR" altLang="en-US" b="1" dirty="0" smtClean="0"/>
              <a:t>케이스인 경우 희원 청구</a:t>
            </a:r>
            <a:r>
              <a:rPr lang="en-US" altLang="ko-KR" b="1" dirty="0" smtClean="0"/>
              <a:t>-&gt;</a:t>
            </a:r>
            <a:r>
              <a:rPr lang="ko-KR" altLang="en-US" b="1" dirty="0" smtClean="0"/>
              <a:t>공단청구 에서 </a:t>
            </a:r>
            <a:r>
              <a:rPr lang="ko-KR" altLang="en-US" b="1" dirty="0" err="1" smtClean="0"/>
              <a:t>오류창이</a:t>
            </a:r>
            <a:r>
              <a:rPr lang="ko-KR" altLang="en-US" b="1" dirty="0" smtClean="0"/>
              <a:t> 뜸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721920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Administrator\Desktop\새 폴더\KakaoTalk_20180315_1305153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373724" cy="583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istrator\Desktop\새 폴더\KakaoTalk_20180315_130516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632"/>
            <a:ext cx="432048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2339752" y="3535691"/>
            <a:ext cx="1584176" cy="22535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6300192" y="2492896"/>
            <a:ext cx="1296144" cy="7920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51520" y="6087834"/>
            <a:ext cx="871296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민수미</a:t>
            </a:r>
            <a:r>
              <a:rPr lang="en-US" altLang="ko-KR" b="1" dirty="0" smtClean="0"/>
              <a:t>(350015) </a:t>
            </a:r>
            <a:r>
              <a:rPr lang="ko-KR" altLang="en-US" b="1" dirty="0" smtClean="0"/>
              <a:t>처럼 </a:t>
            </a:r>
            <a:r>
              <a:rPr lang="ko-KR" altLang="en-US" b="1" dirty="0" err="1" smtClean="0"/>
              <a:t>골밀도가</a:t>
            </a:r>
            <a:r>
              <a:rPr lang="ko-KR" altLang="en-US" b="1" dirty="0" smtClean="0"/>
              <a:t> 포함되어 있는 케이스의 경우</a:t>
            </a:r>
            <a:endParaRPr lang="en-US" altLang="ko-KR" b="1" dirty="0" smtClean="0"/>
          </a:p>
          <a:p>
            <a:r>
              <a:rPr lang="ko-KR" altLang="en-US" b="1" dirty="0" smtClean="0"/>
              <a:t>공단청구프로그램에 결과값이 </a:t>
            </a:r>
            <a:r>
              <a:rPr lang="ko-KR" altLang="en-US" b="1" dirty="0" err="1" smtClean="0"/>
              <a:t>연계안됨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591973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59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2018-03-15T04:06:53Z</dcterms:created>
  <dcterms:modified xsi:type="dcterms:W3CDTF">2018-03-15T04:15:35Z</dcterms:modified>
</cp:coreProperties>
</file>