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258" r:id="rId4"/>
    <p:sldId id="260" r:id="rId5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2" d="100"/>
          <a:sy n="102" d="100"/>
        </p:scale>
        <p:origin x="-234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BABA7E-A76A-4299-B0F3-A977FB48A742}" type="datetimeFigureOut">
              <a:rPr lang="ko-KR" altLang="en-US" smtClean="0"/>
              <a:t>2018-03-14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6CC790-9EE2-473F-BC5E-C1BF26981F2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831536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BABA7E-A76A-4299-B0F3-A977FB48A742}" type="datetimeFigureOut">
              <a:rPr lang="ko-KR" altLang="en-US" smtClean="0"/>
              <a:t>2018-03-14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6CC790-9EE2-473F-BC5E-C1BF26981F2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27619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BABA7E-A76A-4299-B0F3-A977FB48A742}" type="datetimeFigureOut">
              <a:rPr lang="ko-KR" altLang="en-US" smtClean="0"/>
              <a:t>2018-03-14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6CC790-9EE2-473F-BC5E-C1BF26981F2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417219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BABA7E-A76A-4299-B0F3-A977FB48A742}" type="datetimeFigureOut">
              <a:rPr lang="ko-KR" altLang="en-US" smtClean="0"/>
              <a:t>2018-03-14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6CC790-9EE2-473F-BC5E-C1BF26981F2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26945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BABA7E-A76A-4299-B0F3-A977FB48A742}" type="datetimeFigureOut">
              <a:rPr lang="ko-KR" altLang="en-US" smtClean="0"/>
              <a:t>2018-03-14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6CC790-9EE2-473F-BC5E-C1BF26981F2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986850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BABA7E-A76A-4299-B0F3-A977FB48A742}" type="datetimeFigureOut">
              <a:rPr lang="ko-KR" altLang="en-US" smtClean="0"/>
              <a:t>2018-03-14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6CC790-9EE2-473F-BC5E-C1BF26981F2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773943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BABA7E-A76A-4299-B0F3-A977FB48A742}" type="datetimeFigureOut">
              <a:rPr lang="ko-KR" altLang="en-US" smtClean="0"/>
              <a:t>2018-03-14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6CC790-9EE2-473F-BC5E-C1BF26981F2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664563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BABA7E-A76A-4299-B0F3-A977FB48A742}" type="datetimeFigureOut">
              <a:rPr lang="ko-KR" altLang="en-US" smtClean="0"/>
              <a:t>2018-03-14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6CC790-9EE2-473F-BC5E-C1BF26981F2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558610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BABA7E-A76A-4299-B0F3-A977FB48A742}" type="datetimeFigureOut">
              <a:rPr lang="ko-KR" altLang="en-US" smtClean="0"/>
              <a:t>2018-03-14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6CC790-9EE2-473F-BC5E-C1BF26981F2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913676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BABA7E-A76A-4299-B0F3-A977FB48A742}" type="datetimeFigureOut">
              <a:rPr lang="ko-KR" altLang="en-US" smtClean="0"/>
              <a:t>2018-03-14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6CC790-9EE2-473F-BC5E-C1BF26981F2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660267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BABA7E-A76A-4299-B0F3-A977FB48A742}" type="datetimeFigureOut">
              <a:rPr lang="ko-KR" altLang="en-US" smtClean="0"/>
              <a:t>2018-03-14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6CC790-9EE2-473F-BC5E-C1BF26981F2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4269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BABA7E-A76A-4299-B0F3-A977FB48A742}" type="datetimeFigureOut">
              <a:rPr lang="ko-KR" altLang="en-US" smtClean="0"/>
              <a:t>2018-03-14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6CC790-9EE2-473F-BC5E-C1BF26981F2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683109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1026" name="Picture 2" descr="C:\Users\Administrator\Desktop\새 폴더\KakaoTalk_20180314_09373630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476673"/>
            <a:ext cx="3618402" cy="4824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Users\Administrator\Desktop\새 폴더\KakaoTalk_20180314_09374254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3" y="476672"/>
            <a:ext cx="3600400" cy="48005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683568" y="6309320"/>
            <a:ext cx="23042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smtClean="0"/>
              <a:t>희원 </a:t>
            </a:r>
            <a:r>
              <a:rPr lang="ko-KR" altLang="en-US" dirty="0" err="1" smtClean="0"/>
              <a:t>암판정</a:t>
            </a:r>
            <a:r>
              <a:rPr lang="ko-KR" altLang="en-US" dirty="0" smtClean="0"/>
              <a:t> 화면</a:t>
            </a:r>
            <a:endParaRPr lang="ko-KR" altLang="en-US" dirty="0"/>
          </a:p>
        </p:txBody>
      </p:sp>
      <p:cxnSp>
        <p:nvCxnSpPr>
          <p:cNvPr id="7" name="직선 화살표 연결선 6"/>
          <p:cNvCxnSpPr/>
          <p:nvPr/>
        </p:nvCxnSpPr>
        <p:spPr>
          <a:xfrm flipH="1">
            <a:off x="1619672" y="4725144"/>
            <a:ext cx="504056" cy="151216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4355976" y="5445224"/>
            <a:ext cx="367240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smtClean="0"/>
              <a:t>희원 </a:t>
            </a:r>
            <a:r>
              <a:rPr lang="ko-KR" altLang="en-US" dirty="0" err="1" smtClean="0"/>
              <a:t>암판정에</a:t>
            </a:r>
            <a:r>
              <a:rPr lang="ko-KR" altLang="en-US" dirty="0" smtClean="0"/>
              <a:t> 입력되어있는</a:t>
            </a:r>
            <a:endParaRPr lang="en-US" altLang="ko-KR" dirty="0" smtClean="0"/>
          </a:p>
          <a:p>
            <a:r>
              <a:rPr lang="ko-KR" altLang="en-US" dirty="0" smtClean="0"/>
              <a:t>병리의사</a:t>
            </a:r>
            <a:r>
              <a:rPr lang="en-US" altLang="ko-KR" dirty="0" smtClean="0"/>
              <a:t>, </a:t>
            </a:r>
            <a:r>
              <a:rPr lang="ko-KR" altLang="en-US" dirty="0" err="1" smtClean="0"/>
              <a:t>검체의사</a:t>
            </a:r>
            <a:r>
              <a:rPr lang="en-US" altLang="ko-KR" dirty="0" smtClean="0"/>
              <a:t>, </a:t>
            </a:r>
            <a:r>
              <a:rPr lang="ko-KR" altLang="en-US" dirty="0" smtClean="0"/>
              <a:t>판정의사가</a:t>
            </a:r>
            <a:endParaRPr lang="en-US" altLang="ko-KR" dirty="0" smtClean="0"/>
          </a:p>
          <a:p>
            <a:r>
              <a:rPr lang="ko-KR" altLang="en-US" dirty="0" smtClean="0"/>
              <a:t>공단프로그램에 다른 의사로 입력되어져 있음</a:t>
            </a:r>
            <a:endParaRPr lang="ko-KR" altLang="en-US" dirty="0"/>
          </a:p>
        </p:txBody>
      </p:sp>
      <p:cxnSp>
        <p:nvCxnSpPr>
          <p:cNvPr id="10" name="직선 화살표 연결선 9"/>
          <p:cNvCxnSpPr/>
          <p:nvPr/>
        </p:nvCxnSpPr>
        <p:spPr>
          <a:xfrm>
            <a:off x="4860032" y="3356992"/>
            <a:ext cx="864096" cy="208823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265643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1026" name="Picture 2" descr="C:\Users\Administrator\Desktop\KakaoTalk_20180314_10074412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04664"/>
            <a:ext cx="4536504" cy="6048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868144" y="4005064"/>
            <a:ext cx="273630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smtClean="0"/>
              <a:t>희원 </a:t>
            </a:r>
            <a:r>
              <a:rPr lang="ko-KR" altLang="en-US" dirty="0" err="1" smtClean="0"/>
              <a:t>암판정은</a:t>
            </a:r>
            <a:r>
              <a:rPr lang="ko-KR" altLang="en-US" dirty="0" smtClean="0"/>
              <a:t> 판정구분이 </a:t>
            </a:r>
            <a:r>
              <a:rPr lang="en-US" altLang="ko-KR" dirty="0" smtClean="0"/>
              <a:t>6.</a:t>
            </a:r>
            <a:r>
              <a:rPr lang="ko-KR" altLang="en-US" dirty="0" smtClean="0"/>
              <a:t>기타 인데</a:t>
            </a:r>
            <a:endParaRPr lang="en-US" altLang="ko-KR" dirty="0" smtClean="0"/>
          </a:p>
          <a:p>
            <a:endParaRPr lang="en-US" altLang="ko-KR" dirty="0"/>
          </a:p>
          <a:p>
            <a:r>
              <a:rPr lang="ko-KR" altLang="en-US" dirty="0" smtClean="0"/>
              <a:t>공단프로그램에는</a:t>
            </a:r>
            <a:endParaRPr lang="en-US" altLang="ko-KR" dirty="0" smtClean="0"/>
          </a:p>
          <a:p>
            <a:r>
              <a:rPr lang="ko-KR" altLang="en-US" dirty="0" smtClean="0"/>
              <a:t>판정구분이 </a:t>
            </a:r>
            <a:r>
              <a:rPr lang="en-US" altLang="ko-KR" dirty="0" smtClean="0"/>
              <a:t>5.</a:t>
            </a:r>
            <a:r>
              <a:rPr lang="ko-KR" altLang="en-US" dirty="0" err="1" smtClean="0"/>
              <a:t>자궁경부암의심</a:t>
            </a:r>
            <a:r>
              <a:rPr lang="ko-KR" altLang="en-US" dirty="0" smtClean="0"/>
              <a:t> 으로 연계됨</a:t>
            </a:r>
            <a:endParaRPr lang="ko-KR" altLang="en-US" dirty="0"/>
          </a:p>
        </p:txBody>
      </p:sp>
      <p:cxnSp>
        <p:nvCxnSpPr>
          <p:cNvPr id="6" name="직선 화살표 연결선 5"/>
          <p:cNvCxnSpPr>
            <a:endCxn id="4" idx="1"/>
          </p:cNvCxnSpPr>
          <p:nvPr/>
        </p:nvCxnSpPr>
        <p:spPr>
          <a:xfrm>
            <a:off x="1331640" y="3717032"/>
            <a:ext cx="4536504" cy="1165195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037299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 dirty="0"/>
          </a:p>
        </p:txBody>
      </p:sp>
      <p:pic>
        <p:nvPicPr>
          <p:cNvPr id="3074" name="Picture 2" descr="C:\Users\Administrator\Desktop\새 폴더\KakaoTalk_20180314_09373762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260648"/>
            <a:ext cx="4320480" cy="57606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직선 화살표 연결선 4"/>
          <p:cNvCxnSpPr/>
          <p:nvPr/>
        </p:nvCxnSpPr>
        <p:spPr>
          <a:xfrm>
            <a:off x="6444208" y="3861048"/>
            <a:ext cx="864096" cy="1584176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6516216" y="5445224"/>
            <a:ext cx="244827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smtClean="0"/>
              <a:t>공단프로그램에 판정의사가 공백으로 되어 있어서 수동으로 </a:t>
            </a:r>
            <a:r>
              <a:rPr lang="ko-KR" altLang="en-US" dirty="0" err="1" smtClean="0"/>
              <a:t>정석후</a:t>
            </a:r>
            <a:r>
              <a:rPr lang="ko-KR" altLang="en-US" dirty="0" smtClean="0"/>
              <a:t> 교수님을 </a:t>
            </a:r>
            <a:r>
              <a:rPr lang="ko-KR" altLang="en-US" dirty="0" err="1" smtClean="0"/>
              <a:t>넣어야함</a:t>
            </a:r>
            <a:endParaRPr lang="ko-KR" altLang="en-US" dirty="0"/>
          </a:p>
        </p:txBody>
      </p:sp>
      <p:pic>
        <p:nvPicPr>
          <p:cNvPr id="10" name="Picture 2" descr="C:\Users\Administrator\Desktop\새 폴더\KakaoTalk_20180314_09373842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32656"/>
            <a:ext cx="3240360" cy="4320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755576" y="5229200"/>
            <a:ext cx="23042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smtClean="0"/>
              <a:t>희원 </a:t>
            </a:r>
            <a:r>
              <a:rPr lang="ko-KR" altLang="en-US" dirty="0" err="1" smtClean="0"/>
              <a:t>암판정</a:t>
            </a:r>
            <a:r>
              <a:rPr lang="ko-KR" altLang="en-US" dirty="0" smtClean="0"/>
              <a:t> 화면</a:t>
            </a:r>
            <a:endParaRPr lang="ko-KR" altLang="en-US" dirty="0"/>
          </a:p>
        </p:txBody>
      </p:sp>
      <p:cxnSp>
        <p:nvCxnSpPr>
          <p:cNvPr id="14" name="직선 화살표 연결선 13"/>
          <p:cNvCxnSpPr/>
          <p:nvPr/>
        </p:nvCxnSpPr>
        <p:spPr>
          <a:xfrm flipH="1">
            <a:off x="1691680" y="2348880"/>
            <a:ext cx="864096" cy="280831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393586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5122" name="Picture 2" descr="C:\Users\Administrator\Desktop\새 폴더\KakaoTalk_20180314_09373946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548680"/>
            <a:ext cx="3780420" cy="5040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Users\Administrator\Desktop\새 폴더\KakaoTalk_20180314_093740471.jpg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548680"/>
            <a:ext cx="3726414" cy="4968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611560" y="6165304"/>
            <a:ext cx="23042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smtClean="0"/>
              <a:t>희원 </a:t>
            </a:r>
            <a:r>
              <a:rPr lang="ko-KR" altLang="en-US" dirty="0" err="1" smtClean="0"/>
              <a:t>암판정</a:t>
            </a:r>
            <a:r>
              <a:rPr lang="ko-KR" altLang="en-US" dirty="0" smtClean="0"/>
              <a:t> 화면</a:t>
            </a:r>
            <a:endParaRPr lang="ko-KR" altLang="en-US" dirty="0"/>
          </a:p>
        </p:txBody>
      </p:sp>
      <p:cxnSp>
        <p:nvCxnSpPr>
          <p:cNvPr id="7" name="직선 화살표 연결선 6"/>
          <p:cNvCxnSpPr/>
          <p:nvPr/>
        </p:nvCxnSpPr>
        <p:spPr>
          <a:xfrm flipH="1">
            <a:off x="1547664" y="3789040"/>
            <a:ext cx="576064" cy="2304256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5940152" y="5661248"/>
            <a:ext cx="237626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smtClean="0"/>
              <a:t>공단프로그램에 검사의사가 공백이어서 수동으로 넣음</a:t>
            </a:r>
            <a:endParaRPr lang="ko-KR" altLang="en-US" dirty="0"/>
          </a:p>
        </p:txBody>
      </p:sp>
      <p:cxnSp>
        <p:nvCxnSpPr>
          <p:cNvPr id="10" name="직선 화살표 연결선 9"/>
          <p:cNvCxnSpPr/>
          <p:nvPr/>
        </p:nvCxnSpPr>
        <p:spPr>
          <a:xfrm>
            <a:off x="6516216" y="2708920"/>
            <a:ext cx="72008" cy="295232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5839608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50</Words>
  <Application>Microsoft Office PowerPoint</Application>
  <PresentationFormat>화면 슬라이드 쇼(4:3)</PresentationFormat>
  <Paragraphs>12</Paragraphs>
  <Slides>4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4</vt:i4>
      </vt:variant>
    </vt:vector>
  </HeadingPairs>
  <TitlesOfParts>
    <vt:vector size="5" baseType="lpstr">
      <vt:lpstr>Office 테마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ISH</dc:creator>
  <cp:lastModifiedBy>ISH</cp:lastModifiedBy>
  <cp:revision>2</cp:revision>
  <dcterms:created xsi:type="dcterms:W3CDTF">2018-03-14T00:50:22Z</dcterms:created>
  <dcterms:modified xsi:type="dcterms:W3CDTF">2018-03-14T01:10:14Z</dcterms:modified>
</cp:coreProperties>
</file>