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86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12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5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13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33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44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47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19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32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32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608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0260-B095-4A1D-9752-BC795DF89E05}" type="datetimeFigureOut">
              <a:rPr lang="ko-KR" altLang="en-US" smtClean="0"/>
              <a:t>2018-03-12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74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356" y="0"/>
            <a:ext cx="6178149" cy="6858000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2878326" y="2144160"/>
            <a:ext cx="911746" cy="58438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아래쪽 화살표 5"/>
          <p:cNvSpPr/>
          <p:nvPr/>
        </p:nvSpPr>
        <p:spPr>
          <a:xfrm>
            <a:off x="3154179" y="2743691"/>
            <a:ext cx="360040" cy="674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051720" y="3465743"/>
            <a:ext cx="5277239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교정</a:t>
            </a:r>
            <a:r>
              <a:rPr lang="ko-KR" altLang="en-US" dirty="0" smtClean="0"/>
              <a:t> 시력일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FF0000"/>
                </a:solidFill>
              </a:rPr>
              <a:t>괄호 안에 </a:t>
            </a:r>
            <a:r>
              <a:rPr lang="ko-KR" altLang="en-US" dirty="0" err="1" smtClean="0"/>
              <a:t>시력값이</a:t>
            </a:r>
            <a:r>
              <a:rPr lang="ko-KR" altLang="en-US" dirty="0" smtClean="0"/>
              <a:t> 입력</a:t>
            </a:r>
            <a:endParaRPr lang="en-US" altLang="ko-KR" dirty="0" smtClean="0"/>
          </a:p>
          <a:p>
            <a:r>
              <a:rPr lang="ko-KR" altLang="en-US" dirty="0" smtClean="0">
                <a:solidFill>
                  <a:srgbClr val="0070C0"/>
                </a:solidFill>
              </a:rPr>
              <a:t>나안</a:t>
            </a:r>
            <a:r>
              <a:rPr lang="ko-KR" altLang="en-US" dirty="0" smtClean="0"/>
              <a:t> 시력일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0070C0"/>
                </a:solidFill>
              </a:rPr>
              <a:t>괄호 </a:t>
            </a:r>
            <a:r>
              <a:rPr lang="ko-KR" altLang="en-US" dirty="0">
                <a:solidFill>
                  <a:srgbClr val="0070C0"/>
                </a:solidFill>
              </a:rPr>
              <a:t>왼</a:t>
            </a:r>
            <a:r>
              <a:rPr lang="ko-KR" altLang="en-US" dirty="0" smtClean="0">
                <a:solidFill>
                  <a:srgbClr val="0070C0"/>
                </a:solidFill>
              </a:rPr>
              <a:t>쪽에 </a:t>
            </a:r>
            <a:r>
              <a:rPr lang="ko-KR" altLang="en-US" dirty="0" err="1" smtClean="0"/>
              <a:t>시력값이</a:t>
            </a:r>
            <a:r>
              <a:rPr lang="ko-KR" altLang="en-US" dirty="0" smtClean="0"/>
              <a:t> 입력</a:t>
            </a:r>
            <a:endParaRPr lang="en-US" altLang="ko-KR" dirty="0" smtClean="0"/>
          </a:p>
          <a:p>
            <a:endParaRPr lang="en-US" altLang="ko-KR" dirty="0" smtClean="0">
              <a:solidFill>
                <a:srgbClr val="FF0000"/>
              </a:solidFill>
            </a:endParaRPr>
          </a:p>
          <a:p>
            <a:r>
              <a:rPr lang="ko-KR" altLang="en-US" dirty="0" smtClean="0">
                <a:solidFill>
                  <a:srgbClr val="FF0000"/>
                </a:solidFill>
              </a:rPr>
              <a:t>교정</a:t>
            </a:r>
            <a:r>
              <a:rPr lang="ko-KR" altLang="en-US" dirty="0" smtClean="0"/>
              <a:t> 청력일 </a:t>
            </a:r>
            <a:r>
              <a:rPr lang="ko-KR" altLang="en-US" dirty="0"/>
              <a:t>경우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괄호 안에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/</a:t>
            </a:r>
            <a:r>
              <a:rPr lang="ko-KR" altLang="en-US" dirty="0" smtClean="0"/>
              <a:t>비정상</a:t>
            </a:r>
            <a:r>
              <a:rPr lang="ko-KR" altLang="en-US" dirty="0" smtClean="0"/>
              <a:t> 입력</a:t>
            </a:r>
            <a:endParaRPr lang="en-US" altLang="ko-KR" dirty="0"/>
          </a:p>
          <a:p>
            <a:r>
              <a:rPr lang="ko-KR" altLang="en-US" dirty="0" smtClean="0"/>
              <a:t>교정청력이 아닐</a:t>
            </a:r>
            <a:r>
              <a:rPr lang="ko-KR" altLang="en-US" dirty="0" smtClean="0"/>
              <a:t> </a:t>
            </a:r>
            <a:r>
              <a:rPr lang="ko-KR" altLang="en-US" dirty="0"/>
              <a:t>경우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0070C0"/>
                </a:solidFill>
              </a:rPr>
              <a:t>괄호 왼쪽에 </a:t>
            </a:r>
            <a:r>
              <a:rPr lang="ko-KR" altLang="en-US" dirty="0" smtClean="0"/>
              <a:t>값이</a:t>
            </a:r>
            <a:r>
              <a:rPr lang="ko-KR" altLang="en-US" dirty="0" smtClean="0"/>
              <a:t> 입력</a:t>
            </a:r>
            <a:endParaRPr lang="en-US" altLang="ko-KR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234" y="3821844"/>
            <a:ext cx="880602" cy="597840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>
            <a:off x="6814665" y="4005064"/>
            <a:ext cx="432048" cy="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모서리가 둥근 직사각형 9"/>
          <p:cNvSpPr/>
          <p:nvPr/>
        </p:nvSpPr>
        <p:spPr>
          <a:xfrm>
            <a:off x="7246713" y="3835304"/>
            <a:ext cx="911746" cy="58438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5" y="2144160"/>
            <a:ext cx="1709167" cy="562756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6516216" y="2160084"/>
            <a:ext cx="911746" cy="58438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아래쪽 화살표 13"/>
          <p:cNvSpPr/>
          <p:nvPr/>
        </p:nvSpPr>
        <p:spPr>
          <a:xfrm>
            <a:off x="6792069" y="2763765"/>
            <a:ext cx="360040" cy="674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6971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02943"/>
            <a:ext cx="7643034" cy="61540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188640"/>
            <a:ext cx="475252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/>
              <a:t>공무용 신체검사서 </a:t>
            </a:r>
            <a:r>
              <a:rPr lang="ko-KR" altLang="en-US" dirty="0" err="1" smtClean="0"/>
              <a:t>시력값</a:t>
            </a:r>
            <a:r>
              <a:rPr lang="ko-KR" altLang="en-US" dirty="0" smtClean="0"/>
              <a:t> 입력 </a:t>
            </a:r>
            <a:r>
              <a:rPr lang="en-US" altLang="ko-KR" dirty="0" smtClean="0"/>
              <a:t>(</a:t>
            </a:r>
            <a:r>
              <a:rPr lang="ko-KR" altLang="en-US" dirty="0" smtClean="0"/>
              <a:t>나안</a:t>
            </a:r>
            <a:r>
              <a:rPr lang="en-US" altLang="ko-KR" dirty="0" smtClean="0"/>
              <a:t>/</a:t>
            </a:r>
            <a:r>
              <a:rPr lang="ko-KR" altLang="en-US" dirty="0" smtClean="0"/>
              <a:t>교정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7" name="아래쪽 화살표 6"/>
          <p:cNvSpPr/>
          <p:nvPr/>
        </p:nvSpPr>
        <p:spPr>
          <a:xfrm>
            <a:off x="3419872" y="557972"/>
            <a:ext cx="360040" cy="17909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모서리가 둥근 직사각형 1"/>
          <p:cNvSpPr/>
          <p:nvPr/>
        </p:nvSpPr>
        <p:spPr>
          <a:xfrm>
            <a:off x="2195736" y="3068960"/>
            <a:ext cx="2304256" cy="2880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아래쪽 화살표 7"/>
          <p:cNvSpPr/>
          <p:nvPr/>
        </p:nvSpPr>
        <p:spPr>
          <a:xfrm rot="16200000">
            <a:off x="4723296" y="2812423"/>
            <a:ext cx="360040" cy="77113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338446" y="3035967"/>
            <a:ext cx="2761946" cy="144655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 err="1" smtClean="0"/>
              <a:t>시력값</a:t>
            </a:r>
            <a:r>
              <a:rPr lang="ko-KR" altLang="en-US" sz="1200" dirty="0" smtClean="0"/>
              <a:t> 입력 창처럼</a:t>
            </a:r>
            <a:endParaRPr lang="en-US" altLang="ko-KR" sz="1200" dirty="0" smtClean="0"/>
          </a:p>
          <a:p>
            <a:r>
              <a:rPr lang="ko-KR" altLang="en-US" sz="1600" b="1" dirty="0" smtClean="0"/>
              <a:t>청력</a:t>
            </a:r>
            <a:r>
              <a:rPr lang="en-US" altLang="ko-KR" sz="1600" b="1" dirty="0"/>
              <a:t>-</a:t>
            </a:r>
            <a:r>
              <a:rPr lang="ko-KR" altLang="en-US" sz="1600" b="1" dirty="0" smtClean="0"/>
              <a:t>좌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청력</a:t>
            </a:r>
            <a:r>
              <a:rPr lang="en-US" altLang="ko-KR" sz="1600" b="1" dirty="0"/>
              <a:t>-</a:t>
            </a:r>
            <a:r>
              <a:rPr lang="ko-KR" altLang="en-US" sz="1600" b="1" dirty="0" smtClean="0"/>
              <a:t>우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청력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교정</a:t>
            </a:r>
            <a:r>
              <a:rPr lang="en-US" altLang="ko-KR" sz="1600" b="1" dirty="0" smtClean="0"/>
              <a:t>)-</a:t>
            </a:r>
            <a:r>
              <a:rPr lang="ko-KR" altLang="en-US" sz="1600" b="1" dirty="0" smtClean="0"/>
              <a:t>좌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청력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교정</a:t>
            </a:r>
            <a:r>
              <a:rPr lang="en-US" altLang="ko-KR" sz="1600" b="1" dirty="0" smtClean="0"/>
              <a:t>)-</a:t>
            </a:r>
            <a:r>
              <a:rPr lang="ko-KR" altLang="en-US" sz="1600" b="1" dirty="0" smtClean="0"/>
              <a:t>우</a:t>
            </a:r>
            <a:endParaRPr lang="en-US" altLang="ko-KR" sz="1600" b="1" dirty="0" smtClean="0"/>
          </a:p>
          <a:p>
            <a:r>
              <a:rPr lang="ko-KR" altLang="en-US" sz="1200" dirty="0" smtClean="0"/>
              <a:t>입력할 수 있게 수정 부탁 드립니다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87993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02" y="0"/>
            <a:ext cx="594879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29198" y="3798913"/>
            <a:ext cx="2761946" cy="129266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평소에는 </a:t>
            </a:r>
            <a:r>
              <a:rPr lang="ko-KR" altLang="en-US" sz="1200" dirty="0" smtClean="0"/>
              <a:t>신체검사 불합격 판정기준에 해당하지 않음 </a:t>
            </a:r>
            <a:r>
              <a:rPr lang="ko-KR" altLang="en-US" sz="1400" b="1" dirty="0" err="1" smtClean="0"/>
              <a:t>으로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멘트</a:t>
            </a:r>
            <a:r>
              <a:rPr lang="ko-KR" altLang="en-US" sz="1400" b="1" dirty="0" smtClean="0"/>
              <a:t> </a:t>
            </a:r>
            <a:r>
              <a:rPr lang="ko-KR" altLang="en-US" sz="1400" b="1" dirty="0"/>
              <a:t>고정 </a:t>
            </a:r>
            <a:endParaRPr lang="en-US" altLang="ko-KR" sz="1400" b="1" dirty="0"/>
          </a:p>
          <a:p>
            <a:endParaRPr lang="en-US" altLang="ko-KR" sz="1200" dirty="0" smtClean="0"/>
          </a:p>
          <a:p>
            <a:r>
              <a:rPr lang="ko-KR" altLang="en-US" sz="1200" dirty="0" smtClean="0"/>
              <a:t>만약</a:t>
            </a:r>
            <a:r>
              <a:rPr lang="en-US" altLang="ko-KR" sz="1200" dirty="0" smtClean="0"/>
              <a:t>, </a:t>
            </a:r>
            <a:r>
              <a:rPr lang="ko-KR" altLang="en-US" sz="1400" b="1" dirty="0" smtClean="0"/>
              <a:t>사유 입력 시</a:t>
            </a:r>
            <a:r>
              <a:rPr lang="ko-KR" altLang="en-US" sz="1200" dirty="0" smtClean="0"/>
              <a:t> 어디에서 입력가능한지 알려주세요</a:t>
            </a:r>
            <a:r>
              <a:rPr lang="en-US" altLang="ko-KR" sz="1200" dirty="0" smtClean="0"/>
              <a:t>. </a:t>
            </a:r>
          </a:p>
          <a:p>
            <a:r>
              <a:rPr lang="en-US" altLang="ko-KR" sz="1200" dirty="0" smtClean="0"/>
              <a:t>(Judtx1 </a:t>
            </a:r>
            <a:r>
              <a:rPr lang="ko-KR" altLang="en-US" sz="1200" dirty="0" smtClean="0"/>
              <a:t>코드가 어디와 연결되는지</a:t>
            </a:r>
            <a:r>
              <a:rPr lang="en-US" altLang="ko-KR" sz="1200" dirty="0" smtClean="0"/>
              <a:t>)</a:t>
            </a:r>
            <a:endParaRPr lang="ko-KR" altLang="en-US" sz="1200" dirty="0"/>
          </a:p>
        </p:txBody>
      </p:sp>
      <p:sp>
        <p:nvSpPr>
          <p:cNvPr id="6" name="아래쪽 화살표 5"/>
          <p:cNvSpPr/>
          <p:nvPr/>
        </p:nvSpPr>
        <p:spPr>
          <a:xfrm>
            <a:off x="5796136" y="5091575"/>
            <a:ext cx="360040" cy="497666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459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93</Words>
  <Application>Microsoft Office PowerPoint</Application>
  <PresentationFormat>화면 슬라이드 쇼(4:3)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26</cp:revision>
  <dcterms:created xsi:type="dcterms:W3CDTF">2018-03-06T01:08:27Z</dcterms:created>
  <dcterms:modified xsi:type="dcterms:W3CDTF">2018-03-12T07:09:22Z</dcterms:modified>
</cp:coreProperties>
</file>