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06" y="1162066"/>
            <a:ext cx="5783932" cy="38832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5879" y="3103708"/>
            <a:ext cx="527723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오른쪽에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ko-KR" altLang="en-US" dirty="0"/>
          </a:p>
        </p:txBody>
      </p:sp>
      <p:sp>
        <p:nvSpPr>
          <p:cNvPr id="8" name="아래쪽 화살표 7"/>
          <p:cNvSpPr/>
          <p:nvPr/>
        </p:nvSpPr>
        <p:spPr>
          <a:xfrm>
            <a:off x="2315879" y="2429204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932062" y="184482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27584" y="6206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공무용 신체검사서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요청안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738765"/>
            <a:ext cx="10572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화살표 연결선 15"/>
          <p:cNvCxnSpPr/>
          <p:nvPr/>
        </p:nvCxnSpPr>
        <p:spPr>
          <a:xfrm>
            <a:off x="6876256" y="328498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70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2943"/>
            <a:ext cx="7643034" cy="6154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공무용 신체검사서 </a:t>
            </a:r>
            <a:r>
              <a:rPr lang="ko-KR" altLang="en-US" dirty="0" err="1" smtClean="0"/>
              <a:t>시력값</a:t>
            </a:r>
            <a:r>
              <a:rPr lang="ko-KR" altLang="en-US" dirty="0" smtClean="0"/>
              <a:t> 입력 </a:t>
            </a:r>
            <a:r>
              <a:rPr lang="en-US" altLang="ko-KR" dirty="0" smtClean="0"/>
              <a:t>(</a:t>
            </a:r>
            <a:r>
              <a:rPr lang="ko-KR" altLang="en-US" dirty="0" smtClean="0"/>
              <a:t>나안</a:t>
            </a:r>
            <a:r>
              <a:rPr lang="en-US" altLang="ko-KR" dirty="0" smtClean="0"/>
              <a:t>/</a:t>
            </a:r>
            <a:r>
              <a:rPr lang="ko-KR" altLang="en-US" dirty="0" smtClean="0"/>
              <a:t>교정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아래쪽 화살표 6"/>
          <p:cNvSpPr/>
          <p:nvPr/>
        </p:nvSpPr>
        <p:spPr>
          <a:xfrm>
            <a:off x="3419872" y="557972"/>
            <a:ext cx="360040" cy="17909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99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30</Words>
  <Application>Microsoft Office PowerPoint</Application>
  <PresentationFormat>화면 슬라이드 쇼(4:3)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13</cp:revision>
  <dcterms:created xsi:type="dcterms:W3CDTF">2018-03-06T01:08:27Z</dcterms:created>
  <dcterms:modified xsi:type="dcterms:W3CDTF">2018-03-06T04:21:29Z</dcterms:modified>
</cp:coreProperties>
</file>