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04395-965B-4B7F-9ADB-983DB1DE5B3E}" type="datetimeFigureOut">
              <a:rPr lang="ko-KR" altLang="en-US" smtClean="0"/>
              <a:t>2018-01-27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3CC3-492C-44AF-9BBA-F756B5978B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1351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04395-965B-4B7F-9ADB-983DB1DE5B3E}" type="datetimeFigureOut">
              <a:rPr lang="ko-KR" altLang="en-US" smtClean="0"/>
              <a:t>2018-01-27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3CC3-492C-44AF-9BBA-F756B5978B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880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04395-965B-4B7F-9ADB-983DB1DE5B3E}" type="datetimeFigureOut">
              <a:rPr lang="ko-KR" altLang="en-US" smtClean="0"/>
              <a:t>2018-01-27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3CC3-492C-44AF-9BBA-F756B5978B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8849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04395-965B-4B7F-9ADB-983DB1DE5B3E}" type="datetimeFigureOut">
              <a:rPr lang="ko-KR" altLang="en-US" smtClean="0"/>
              <a:t>2018-01-27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3CC3-492C-44AF-9BBA-F756B5978B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0672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04395-965B-4B7F-9ADB-983DB1DE5B3E}" type="datetimeFigureOut">
              <a:rPr lang="ko-KR" altLang="en-US" smtClean="0"/>
              <a:t>2018-01-27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3CC3-492C-44AF-9BBA-F756B5978B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3833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04395-965B-4B7F-9ADB-983DB1DE5B3E}" type="datetimeFigureOut">
              <a:rPr lang="ko-KR" altLang="en-US" smtClean="0"/>
              <a:t>2018-01-27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3CC3-492C-44AF-9BBA-F756B5978B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1012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04395-965B-4B7F-9ADB-983DB1DE5B3E}" type="datetimeFigureOut">
              <a:rPr lang="ko-KR" altLang="en-US" smtClean="0"/>
              <a:t>2018-01-27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3CC3-492C-44AF-9BBA-F756B5978B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8042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04395-965B-4B7F-9ADB-983DB1DE5B3E}" type="datetimeFigureOut">
              <a:rPr lang="ko-KR" altLang="en-US" smtClean="0"/>
              <a:t>2018-01-27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3CC3-492C-44AF-9BBA-F756B5978B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5048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04395-965B-4B7F-9ADB-983DB1DE5B3E}" type="datetimeFigureOut">
              <a:rPr lang="ko-KR" altLang="en-US" smtClean="0"/>
              <a:t>2018-01-27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3CC3-492C-44AF-9BBA-F756B5978B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025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04395-965B-4B7F-9ADB-983DB1DE5B3E}" type="datetimeFigureOut">
              <a:rPr lang="ko-KR" altLang="en-US" smtClean="0"/>
              <a:t>2018-01-27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3CC3-492C-44AF-9BBA-F756B5978B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1003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04395-965B-4B7F-9ADB-983DB1DE5B3E}" type="datetimeFigureOut">
              <a:rPr lang="ko-KR" altLang="en-US" smtClean="0"/>
              <a:t>2018-01-27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3CC3-492C-44AF-9BBA-F756B5978B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1315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04395-965B-4B7F-9ADB-983DB1DE5B3E}" type="datetimeFigureOut">
              <a:rPr lang="ko-KR" altLang="en-US" smtClean="0"/>
              <a:t>2018-01-27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23CC3-492C-44AF-9BBA-F756B5978B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7649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16632"/>
            <a:ext cx="5343602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32657"/>
            <a:ext cx="3600399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160850" y="2239548"/>
            <a:ext cx="3528392" cy="2880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153182" y="27993"/>
            <a:ext cx="1772571" cy="2308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b="1" dirty="0" smtClean="0"/>
              <a:t>예약자</a:t>
            </a:r>
            <a:r>
              <a:rPr lang="en-US" altLang="ko-KR" sz="900" b="1" dirty="0" smtClean="0"/>
              <a:t>:</a:t>
            </a:r>
            <a:r>
              <a:rPr lang="ko-KR" altLang="en-US" sz="900" b="1" dirty="0" smtClean="0"/>
              <a:t>도미진 </a:t>
            </a:r>
            <a:r>
              <a:rPr lang="en-US" altLang="ko-KR" sz="900" b="1" dirty="0" smtClean="0"/>
              <a:t>/ </a:t>
            </a:r>
            <a:r>
              <a:rPr lang="ko-KR" altLang="en-US" sz="900" b="1" dirty="0" smtClean="0"/>
              <a:t>접수자</a:t>
            </a:r>
            <a:r>
              <a:rPr lang="en-US" altLang="ko-KR" sz="900" b="1" dirty="0" smtClean="0"/>
              <a:t>:</a:t>
            </a:r>
            <a:r>
              <a:rPr lang="ko-KR" altLang="en-US" sz="900" b="1" dirty="0" smtClean="0"/>
              <a:t>김지애</a:t>
            </a:r>
            <a:endParaRPr lang="ko-KR" altLang="en-US" sz="900" b="1" dirty="0"/>
          </a:p>
        </p:txBody>
      </p:sp>
      <p:sp>
        <p:nvSpPr>
          <p:cNvPr id="7" name="직사각형 6"/>
          <p:cNvSpPr/>
          <p:nvPr/>
        </p:nvSpPr>
        <p:spPr>
          <a:xfrm>
            <a:off x="179512" y="404664"/>
            <a:ext cx="3600400" cy="38164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3933259" y="0"/>
            <a:ext cx="5040560" cy="6813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95536" y="4869160"/>
            <a:ext cx="3240360" cy="12464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b="1" dirty="0" smtClean="0"/>
              <a:t>희원 예약</a:t>
            </a:r>
            <a:r>
              <a:rPr lang="en-US" altLang="ko-KR" sz="1000" b="1" dirty="0" smtClean="0"/>
              <a:t>/</a:t>
            </a:r>
            <a:r>
              <a:rPr lang="ko-KR" altLang="en-US" sz="1000" b="1" dirty="0" smtClean="0"/>
              <a:t>접수 화면에 </a:t>
            </a:r>
            <a:endParaRPr lang="en-US" altLang="ko-KR" sz="1000" b="1" dirty="0" smtClean="0"/>
          </a:p>
          <a:p>
            <a:pPr>
              <a:lnSpc>
                <a:spcPct val="150000"/>
              </a:lnSpc>
            </a:pPr>
            <a:r>
              <a:rPr lang="ko-KR" altLang="en-US" sz="1000" b="1" dirty="0" smtClean="0"/>
              <a:t>예약자</a:t>
            </a:r>
            <a:r>
              <a:rPr lang="en-US" altLang="ko-KR" sz="1000" b="1" dirty="0" smtClean="0"/>
              <a:t>/</a:t>
            </a:r>
            <a:r>
              <a:rPr lang="ko-KR" altLang="en-US" sz="1000" b="1" dirty="0" smtClean="0"/>
              <a:t>접수자 </a:t>
            </a:r>
            <a:r>
              <a:rPr lang="ko-KR" altLang="en-US" sz="1000" b="1" dirty="0" err="1" smtClean="0"/>
              <a:t>사번과</a:t>
            </a:r>
            <a:r>
              <a:rPr lang="ko-KR" altLang="en-US" sz="1000" b="1" dirty="0" smtClean="0"/>
              <a:t> 이름이 자동으로 찍히는데</a:t>
            </a:r>
            <a:endParaRPr lang="en-US" altLang="ko-KR" sz="1000" b="1" dirty="0" smtClean="0"/>
          </a:p>
          <a:p>
            <a:pPr>
              <a:lnSpc>
                <a:spcPct val="150000"/>
              </a:lnSpc>
            </a:pPr>
            <a:r>
              <a:rPr lang="ko-KR" altLang="en-US" sz="1000" b="1" smtClean="0"/>
              <a:t>접수 시 </a:t>
            </a:r>
            <a:r>
              <a:rPr lang="ko-KR" altLang="en-US" sz="1000" b="1" dirty="0" err="1" smtClean="0"/>
              <a:t>검진순서표</a:t>
            </a:r>
            <a:r>
              <a:rPr lang="ko-KR" altLang="en-US" sz="1000" b="1" dirty="0" smtClean="0"/>
              <a:t> 출력할 때 </a:t>
            </a:r>
            <a:r>
              <a:rPr lang="ko-KR" altLang="en-US" sz="1000" b="1" dirty="0" err="1" smtClean="0"/>
              <a:t>순서표</a:t>
            </a:r>
            <a:r>
              <a:rPr lang="ko-KR" altLang="en-US" sz="1000" b="1" dirty="0" smtClean="0"/>
              <a:t> 오른쪽 상단에</a:t>
            </a:r>
            <a:endParaRPr lang="en-US" altLang="ko-KR" sz="1000" b="1" dirty="0" smtClean="0"/>
          </a:p>
          <a:p>
            <a:pPr>
              <a:lnSpc>
                <a:spcPct val="150000"/>
              </a:lnSpc>
            </a:pPr>
            <a:r>
              <a:rPr lang="ko-KR" altLang="en-US" sz="1000" b="1" dirty="0" smtClean="0"/>
              <a:t>예약자</a:t>
            </a:r>
            <a:r>
              <a:rPr lang="en-US" altLang="ko-KR" sz="1000" b="1" dirty="0" smtClean="0"/>
              <a:t>/</a:t>
            </a:r>
            <a:r>
              <a:rPr lang="ko-KR" altLang="en-US" sz="1000" b="1" dirty="0" smtClean="0"/>
              <a:t>접수자가 자동으로 찍혀서 출력 </a:t>
            </a:r>
            <a:r>
              <a:rPr lang="ko-KR" altLang="en-US" sz="1000" b="1" dirty="0" err="1" smtClean="0"/>
              <a:t>되어져야해서</a:t>
            </a:r>
            <a:endParaRPr lang="en-US" altLang="ko-KR" sz="1000" b="1" dirty="0" smtClean="0"/>
          </a:p>
          <a:p>
            <a:pPr>
              <a:lnSpc>
                <a:spcPct val="150000"/>
              </a:lnSpc>
            </a:pPr>
            <a:r>
              <a:rPr lang="ko-KR" altLang="en-US" sz="1000" b="1" dirty="0" err="1" smtClean="0"/>
              <a:t>요청드립니다</a:t>
            </a:r>
            <a:r>
              <a:rPr lang="en-US" altLang="ko-KR" sz="1000" b="1" dirty="0" smtClean="0"/>
              <a:t>.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112361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36</Words>
  <Application>Microsoft Office PowerPoint</Application>
  <PresentationFormat>화면 슬라이드 쇼(4:3)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4</cp:revision>
  <dcterms:created xsi:type="dcterms:W3CDTF">2018-01-26T23:39:32Z</dcterms:created>
  <dcterms:modified xsi:type="dcterms:W3CDTF">2018-01-27T00:50:28Z</dcterms:modified>
</cp:coreProperties>
</file>