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9" d="100"/>
          <a:sy n="109" d="100"/>
        </p:scale>
        <p:origin x="-72" y="-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EB2F9-2987-42BB-95A5-F78C173885F1}" type="datetimeFigureOut">
              <a:rPr lang="ko-KR" altLang="en-US" smtClean="0"/>
              <a:t>2018-01-17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4CC6F-5E59-4D7C-B777-59C2BF6CBA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5735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EB2F9-2987-42BB-95A5-F78C173885F1}" type="datetimeFigureOut">
              <a:rPr lang="ko-KR" altLang="en-US" smtClean="0"/>
              <a:t>2018-01-17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4CC6F-5E59-4D7C-B777-59C2BF6CBA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5449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EB2F9-2987-42BB-95A5-F78C173885F1}" type="datetimeFigureOut">
              <a:rPr lang="ko-KR" altLang="en-US" smtClean="0"/>
              <a:t>2018-01-17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4CC6F-5E59-4D7C-B777-59C2BF6CBA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6814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EB2F9-2987-42BB-95A5-F78C173885F1}" type="datetimeFigureOut">
              <a:rPr lang="ko-KR" altLang="en-US" smtClean="0"/>
              <a:t>2018-01-17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4CC6F-5E59-4D7C-B777-59C2BF6CBA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694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EB2F9-2987-42BB-95A5-F78C173885F1}" type="datetimeFigureOut">
              <a:rPr lang="ko-KR" altLang="en-US" smtClean="0"/>
              <a:t>2018-01-17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4CC6F-5E59-4D7C-B777-59C2BF6CBA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0652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EB2F9-2987-42BB-95A5-F78C173885F1}" type="datetimeFigureOut">
              <a:rPr lang="ko-KR" altLang="en-US" smtClean="0"/>
              <a:t>2018-01-17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4CC6F-5E59-4D7C-B777-59C2BF6CBA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379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EB2F9-2987-42BB-95A5-F78C173885F1}" type="datetimeFigureOut">
              <a:rPr lang="ko-KR" altLang="en-US" smtClean="0"/>
              <a:t>2018-01-17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4CC6F-5E59-4D7C-B777-59C2BF6CBA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1927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EB2F9-2987-42BB-95A5-F78C173885F1}" type="datetimeFigureOut">
              <a:rPr lang="ko-KR" altLang="en-US" smtClean="0"/>
              <a:t>2018-01-17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4CC6F-5E59-4D7C-B777-59C2BF6CBA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9134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EB2F9-2987-42BB-95A5-F78C173885F1}" type="datetimeFigureOut">
              <a:rPr lang="ko-KR" altLang="en-US" smtClean="0"/>
              <a:t>2018-01-17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4CC6F-5E59-4D7C-B777-59C2BF6CBA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8144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EB2F9-2987-42BB-95A5-F78C173885F1}" type="datetimeFigureOut">
              <a:rPr lang="ko-KR" altLang="en-US" smtClean="0"/>
              <a:t>2018-01-17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4CC6F-5E59-4D7C-B777-59C2BF6CBA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0108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EB2F9-2987-42BB-95A5-F78C173885F1}" type="datetimeFigureOut">
              <a:rPr lang="ko-KR" altLang="en-US" smtClean="0"/>
              <a:t>2018-01-17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4CC6F-5E59-4D7C-B777-59C2BF6CBA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757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EB2F9-2987-42BB-95A5-F78C173885F1}" type="datetimeFigureOut">
              <a:rPr lang="ko-KR" altLang="en-US" smtClean="0"/>
              <a:t>2018-01-17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F4CC6F-5E59-4D7C-B777-59C2BF6CBA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339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6632"/>
            <a:ext cx="4248472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0482" y="116632"/>
            <a:ext cx="4680520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모서리가 둥근 직사각형 3"/>
          <p:cNvSpPr/>
          <p:nvPr/>
        </p:nvSpPr>
        <p:spPr>
          <a:xfrm>
            <a:off x="1926754" y="6337895"/>
            <a:ext cx="1224136" cy="21602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모서리가 둥근 직사각형 6"/>
          <p:cNvSpPr/>
          <p:nvPr/>
        </p:nvSpPr>
        <p:spPr>
          <a:xfrm>
            <a:off x="6444208" y="6352753"/>
            <a:ext cx="1368152" cy="21602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23345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화면 슬라이드 쇼(4:3)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1</cp:revision>
  <dcterms:created xsi:type="dcterms:W3CDTF">2018-01-16T02:11:00Z</dcterms:created>
  <dcterms:modified xsi:type="dcterms:W3CDTF">2018-01-16T23:17:41Z</dcterms:modified>
</cp:coreProperties>
</file>