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30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57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92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06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8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933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452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208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8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503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26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242A2-E8D2-4CF6-AB68-DA11FC608F52}" type="datetimeFigureOut">
              <a:rPr lang="ko-KR" altLang="en-US" smtClean="0"/>
              <a:t>2018-01-10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E0DFD-80C2-462F-8FC4-A34B89EDB0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4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692696"/>
            <a:ext cx="76610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dirty="0"/>
          </a:p>
          <a:p>
            <a:pPr marL="342900" indent="-342900">
              <a:buAutoNum type="arabicPeriod"/>
            </a:pPr>
            <a:r>
              <a:rPr lang="ko-KR" altLang="en-US" dirty="0" smtClean="0"/>
              <a:t>현재 진찰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유소견자</a:t>
            </a:r>
            <a:r>
              <a:rPr lang="ko-KR" altLang="en-US" dirty="0" smtClean="0"/>
              <a:t> 사후관리 메뉴에 있는 기능을 추후관리현황에도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붙여주셨으면 좋겠습니다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r>
              <a:rPr lang="en-US" altLang="ko-KR" dirty="0" smtClean="0"/>
              <a:t>-&gt; 2</a:t>
            </a:r>
            <a:r>
              <a:rPr lang="ko-KR" altLang="en-US" dirty="0" smtClean="0"/>
              <a:t>페이지 확인해주세요</a:t>
            </a:r>
            <a:endParaRPr lang="en-US" altLang="ko-KR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844824"/>
            <a:ext cx="5804273" cy="369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59632" y="3284984"/>
            <a:ext cx="2656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추후관리현황 현재 모습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251520" y="323364"/>
            <a:ext cx="7056784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ko-KR" altLang="en-US" sz="2400" b="1" dirty="0"/>
              <a:t>판정</a:t>
            </a:r>
            <a:r>
              <a:rPr lang="en-US" altLang="ko-KR" sz="2400" b="1" dirty="0"/>
              <a:t>-</a:t>
            </a:r>
            <a:r>
              <a:rPr lang="ko-KR" altLang="en-US" sz="2400" b="1" dirty="0"/>
              <a:t>추후관리현황 관련 메뉴 수정요청 드립니다</a:t>
            </a:r>
            <a:r>
              <a:rPr lang="en-US" altLang="ko-KR" sz="2400" b="1" dirty="0"/>
              <a:t>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12976"/>
            <a:ext cx="4752528" cy="287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55976" y="4069610"/>
            <a:ext cx="31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/>
              <a:t>유소견자</a:t>
            </a:r>
            <a:r>
              <a:rPr lang="ko-KR" altLang="en-US" dirty="0" smtClean="0"/>
              <a:t> 사후관리 현재 모습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620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52736"/>
            <a:ext cx="5804273" cy="3691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74"/>
          <a:stretch/>
        </p:blipFill>
        <p:spPr bwMode="auto">
          <a:xfrm>
            <a:off x="1249693" y="4248195"/>
            <a:ext cx="4752528" cy="48916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2775408"/>
            <a:ext cx="6950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요청 모습 </a:t>
            </a:r>
            <a:r>
              <a:rPr lang="en-US" altLang="ko-KR" dirty="0" smtClean="0"/>
              <a:t>1. </a:t>
            </a:r>
            <a:r>
              <a:rPr lang="ko-KR" altLang="en-US" dirty="0" err="1" smtClean="0"/>
              <a:t>유소견자</a:t>
            </a:r>
            <a:r>
              <a:rPr lang="ko-KR" altLang="en-US" dirty="0" smtClean="0"/>
              <a:t> 사후관리 탭에 있는 상담내용 기재 기능을 </a:t>
            </a:r>
            <a:endParaRPr lang="en-US" altLang="ko-KR" dirty="0"/>
          </a:p>
          <a:p>
            <a:r>
              <a:rPr lang="ko-KR" altLang="en-US" dirty="0" smtClean="0"/>
              <a:t>추후관리 현황에도 만들어주셨으면 좋겠습니다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767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0540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판정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결과판정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추후관리 탭 관련 현재는 타이핑형태로 값을 입력하게 되어있습니다</a:t>
            </a:r>
            <a:endParaRPr lang="en-US" altLang="ko-KR" dirty="0" smtClean="0"/>
          </a:p>
          <a:p>
            <a:r>
              <a:rPr lang="ko-KR" altLang="en-US" dirty="0" smtClean="0"/>
              <a:t>이 항목을 복수선택 가능한 </a:t>
            </a:r>
            <a:r>
              <a:rPr lang="ko-KR" altLang="en-US" dirty="0" err="1" smtClean="0"/>
              <a:t>선택칸으로</a:t>
            </a:r>
            <a:r>
              <a:rPr lang="ko-KR" altLang="en-US" dirty="0" smtClean="0"/>
              <a:t> 만들어주셨으면 좋겠습니다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-&gt; 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. </a:t>
            </a:r>
            <a:r>
              <a:rPr lang="en-US" altLang="ko-KR" dirty="0" smtClean="0"/>
              <a:t>3, 4</a:t>
            </a:r>
            <a:r>
              <a:rPr lang="ko-KR" altLang="en-US" dirty="0" smtClean="0"/>
              <a:t>페이지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844824"/>
            <a:ext cx="6263805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4797152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현재</a:t>
            </a:r>
            <a:r>
              <a:rPr lang="en-US" altLang="ko-KR" dirty="0" smtClean="0"/>
              <a:t>. </a:t>
            </a:r>
            <a:r>
              <a:rPr lang="ko-KR" altLang="en-US" dirty="0" smtClean="0"/>
              <a:t>타이핑 후 저장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030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0540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판정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결과판정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추후관리 탭 관련 현재는 타이핑형태로 값을 입력하게 되어있습니다</a:t>
            </a:r>
            <a:endParaRPr lang="en-US" altLang="ko-KR" dirty="0" smtClean="0"/>
          </a:p>
          <a:p>
            <a:r>
              <a:rPr lang="ko-KR" altLang="en-US" dirty="0" smtClean="0"/>
              <a:t>이 항목을 복수선택 가능한 </a:t>
            </a:r>
            <a:r>
              <a:rPr lang="ko-KR" altLang="en-US" dirty="0" err="1" smtClean="0"/>
              <a:t>선택칸으로</a:t>
            </a:r>
            <a:r>
              <a:rPr lang="ko-KR" altLang="en-US" dirty="0" smtClean="0"/>
              <a:t> 만들어주셨으면 좋겠습니다</a:t>
            </a:r>
            <a:r>
              <a:rPr lang="en-US" altLang="ko-KR" dirty="0" smtClean="0"/>
              <a:t>. </a:t>
            </a:r>
          </a:p>
          <a:p>
            <a:r>
              <a:rPr lang="en-US" altLang="ko-KR" dirty="0" smtClean="0"/>
              <a:t>-&gt; </a:t>
            </a:r>
            <a:r>
              <a:rPr lang="ko-KR" altLang="en-US" dirty="0" smtClean="0"/>
              <a:t>예시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아래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1"/>
            <a:ext cx="8586538" cy="562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17130" y="5145954"/>
            <a:ext cx="13869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가정의학과 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</a:t>
            </a:r>
            <a:r>
              <a:rPr lang="ko-KR" altLang="en-US" sz="1400" dirty="0" err="1" smtClean="0">
                <a:solidFill>
                  <a:srgbClr val="FF0000"/>
                </a:solidFill>
              </a:rPr>
              <a:t>간담췌센터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감염내과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갑상선센터</a:t>
            </a:r>
            <a:endParaRPr lang="en-US" altLang="ko-KR" sz="1400" dirty="0" smtClean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032" y="5131839"/>
            <a:ext cx="13869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내분비내과 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부인과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비뇨기과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소화기내과</a:t>
            </a:r>
            <a:endParaRPr lang="en-US" altLang="ko-KR" sz="1400" dirty="0" smtClean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55910" y="5117228"/>
            <a:ext cx="13244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신장내과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심장내과♥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유방센터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일반외과</a:t>
            </a:r>
            <a:endParaRPr lang="en-US" altLang="ko-KR" sz="1400" dirty="0" smtClean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8038" y="5111196"/>
            <a:ext cx="13244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정형외과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혈액내과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호흡기내과</a:t>
            </a:r>
            <a:endParaRPr lang="en-US" altLang="ko-KR" sz="1400" dirty="0" smtClean="0">
              <a:solidFill>
                <a:srgbClr val="FF0000"/>
              </a:solidFill>
            </a:endParaRPr>
          </a:p>
          <a:p>
            <a:r>
              <a:rPr lang="ko-KR" altLang="en-US" sz="1400" dirty="0" err="1" smtClean="0">
                <a:solidFill>
                  <a:srgbClr val="FF0000"/>
                </a:solidFill>
              </a:rPr>
              <a:t>ㅁ</a:t>
            </a:r>
            <a:r>
              <a:rPr lang="ko-KR" altLang="en-US" sz="1400" dirty="0" smtClean="0">
                <a:solidFill>
                  <a:srgbClr val="FF0000"/>
                </a:solidFill>
              </a:rPr>
              <a:t> 흉부외</a:t>
            </a:r>
            <a:r>
              <a:rPr lang="ko-KR" altLang="en-US" sz="1400" dirty="0">
                <a:solidFill>
                  <a:srgbClr val="FF0000"/>
                </a:solidFill>
              </a:rPr>
              <a:t>과</a:t>
            </a:r>
            <a:endParaRPr lang="en-US" altLang="ko-KR" sz="1400" dirty="0" smtClean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6948" y="3284984"/>
            <a:ext cx="48590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요청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1. </a:t>
            </a:r>
            <a:r>
              <a:rPr lang="ko-KR" altLang="en-US" dirty="0" smtClean="0"/>
              <a:t>아래 </a:t>
            </a:r>
            <a:r>
              <a:rPr lang="ko-KR" altLang="en-US" dirty="0" smtClean="0"/>
              <a:t>열 </a:t>
            </a:r>
            <a:r>
              <a:rPr lang="ko-KR" altLang="en-US" dirty="0" err="1" smtClean="0"/>
              <a:t>여섯개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진료과</a:t>
            </a:r>
            <a:r>
              <a:rPr lang="ko-KR" altLang="en-US" dirty="0" smtClean="0"/>
              <a:t> 중 </a:t>
            </a:r>
            <a:r>
              <a:rPr lang="ko-KR" altLang="en-US" dirty="0" err="1" smtClean="0"/>
              <a:t>복수선택하여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저장할 수 있도록 만들어주시길 바랍니다</a:t>
            </a:r>
            <a:r>
              <a:rPr lang="en-US" altLang="ko-KR" dirty="0" smtClean="0"/>
              <a:t>. 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응급여부를 선택할 수 있는 </a:t>
            </a:r>
            <a:r>
              <a:rPr lang="ko-KR" altLang="en-US" dirty="0" err="1" smtClean="0"/>
              <a:t>란을</a:t>
            </a:r>
            <a:r>
              <a:rPr lang="ko-KR" altLang="en-US" dirty="0" smtClean="0"/>
              <a:t> 저장버튼 </a:t>
            </a:r>
            <a:endParaRPr lang="en-US" altLang="ko-KR" dirty="0" smtClean="0"/>
          </a:p>
          <a:p>
            <a:r>
              <a:rPr lang="ko-KR" altLang="en-US" dirty="0" smtClean="0"/>
              <a:t>아래에 만들어주시길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8468648" y="5623007"/>
            <a:ext cx="541967" cy="234389"/>
            <a:chOff x="8468648" y="5623007"/>
            <a:chExt cx="541967" cy="23438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8648" y="5623007"/>
              <a:ext cx="428625" cy="219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8595117" y="5626564"/>
              <a:ext cx="415498" cy="2308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900" dirty="0" smtClean="0"/>
                <a:t>응급</a:t>
              </a:r>
              <a:endParaRPr lang="ko-KR" altLang="en-US" sz="900" dirty="0"/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8468648" y="5588249"/>
            <a:ext cx="541967" cy="2538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339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7375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3. 2</a:t>
            </a:r>
            <a:r>
              <a:rPr lang="ko-KR" altLang="en-US" dirty="0" smtClean="0"/>
              <a:t>번 요청에서 </a:t>
            </a:r>
            <a:r>
              <a:rPr lang="ko-KR" altLang="en-US" dirty="0" err="1" smtClean="0"/>
              <a:t>복수선택한</a:t>
            </a:r>
            <a:r>
              <a:rPr lang="ko-KR" altLang="en-US" dirty="0" smtClean="0"/>
              <a:t> 화면이 추후관리현황에서 보이는 모습을 </a:t>
            </a:r>
            <a:endParaRPr lang="en-US" altLang="ko-KR" dirty="0" smtClean="0"/>
          </a:p>
          <a:p>
            <a:r>
              <a:rPr lang="ko-KR" altLang="en-US" dirty="0" smtClean="0"/>
              <a:t>아래와 같이 수정해주시길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568952" cy="545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74"/>
          <a:stretch/>
        </p:blipFill>
        <p:spPr bwMode="auto">
          <a:xfrm>
            <a:off x="149898" y="6091207"/>
            <a:ext cx="7016242" cy="722169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048117" y="2060848"/>
            <a:ext cx="2019827" cy="20506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51520" y="2267580"/>
            <a:ext cx="464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00B050"/>
                </a:solidFill>
              </a:rPr>
              <a:t>1. </a:t>
            </a:r>
            <a:r>
              <a:rPr lang="ko-KR" altLang="en-US" dirty="0" err="1" smtClean="0">
                <a:solidFill>
                  <a:srgbClr val="00B050"/>
                </a:solidFill>
              </a:rPr>
              <a:t>묶음명</a:t>
            </a:r>
            <a:r>
              <a:rPr lang="ko-KR" altLang="en-US" dirty="0" smtClean="0">
                <a:solidFill>
                  <a:srgbClr val="00B050"/>
                </a:solidFill>
              </a:rPr>
              <a:t> 정보 삭제해주세요 ↑</a:t>
            </a:r>
            <a:endParaRPr lang="ko-KR" altLang="en-US" dirty="0">
              <a:solidFill>
                <a:srgbClr val="00B05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93693" y="2060848"/>
            <a:ext cx="2338747" cy="2050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211960" y="836712"/>
            <a:ext cx="461376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4</a:t>
            </a:r>
            <a:r>
              <a:rPr lang="en-US" altLang="ko-KR" dirty="0" smtClean="0">
                <a:solidFill>
                  <a:schemeClr val="accent1"/>
                </a:solidFill>
              </a:rPr>
              <a:t>. </a:t>
            </a:r>
            <a:r>
              <a:rPr lang="ko-KR" altLang="en-US" dirty="0" smtClean="0">
                <a:solidFill>
                  <a:schemeClr val="accent1"/>
                </a:solidFill>
              </a:rPr>
              <a:t>추후관리 내용을 기존의 타이핑형태에서</a:t>
            </a:r>
            <a:endParaRPr lang="en-US" altLang="ko-KR" dirty="0" smtClean="0">
              <a:solidFill>
                <a:schemeClr val="accent1"/>
              </a:solidFill>
            </a:endParaRPr>
          </a:p>
          <a:p>
            <a:r>
              <a:rPr lang="en-US" altLang="ko-KR" dirty="0" smtClean="0">
                <a:solidFill>
                  <a:schemeClr val="accent1"/>
                </a:solidFill>
              </a:rPr>
              <a:t>2</a:t>
            </a:r>
            <a:r>
              <a:rPr lang="ko-KR" altLang="en-US" dirty="0" smtClean="0">
                <a:solidFill>
                  <a:schemeClr val="accent1"/>
                </a:solidFill>
              </a:rPr>
              <a:t>번에 </a:t>
            </a:r>
            <a:r>
              <a:rPr lang="ko-KR" altLang="en-US" dirty="0" err="1" smtClean="0">
                <a:solidFill>
                  <a:schemeClr val="accent1"/>
                </a:solidFill>
              </a:rPr>
              <a:t>요청드렸던</a:t>
            </a:r>
            <a:r>
              <a:rPr lang="ko-KR" altLang="en-US" dirty="0" smtClean="0">
                <a:solidFill>
                  <a:schemeClr val="accent1"/>
                </a:solidFill>
              </a:rPr>
              <a:t> 선택항목이 </a:t>
            </a:r>
            <a:r>
              <a:rPr lang="ko-KR" altLang="en-US" dirty="0" err="1" smtClean="0">
                <a:solidFill>
                  <a:schemeClr val="accent1"/>
                </a:solidFill>
              </a:rPr>
              <a:t>ㅇ표시되어</a:t>
            </a:r>
            <a:r>
              <a:rPr lang="ko-KR" altLang="en-US" dirty="0" smtClean="0">
                <a:solidFill>
                  <a:schemeClr val="accent1"/>
                </a:solidFill>
              </a:rPr>
              <a:t> </a:t>
            </a:r>
            <a:endParaRPr lang="en-US" altLang="ko-KR" dirty="0" smtClean="0">
              <a:solidFill>
                <a:schemeClr val="accent1"/>
              </a:solidFill>
            </a:endParaRPr>
          </a:p>
          <a:p>
            <a:r>
              <a:rPr lang="ko-KR" altLang="en-US" dirty="0" smtClean="0">
                <a:solidFill>
                  <a:schemeClr val="accent1"/>
                </a:solidFill>
              </a:rPr>
              <a:t>나올 수 있도록 바꾸어주세요</a:t>
            </a:r>
            <a:r>
              <a:rPr lang="en-US" altLang="ko-KR" dirty="0" smtClean="0">
                <a:solidFill>
                  <a:schemeClr val="accent1"/>
                </a:solidFill>
              </a:rPr>
              <a:t>.  </a:t>
            </a:r>
          </a:p>
          <a:p>
            <a:r>
              <a:rPr lang="ko-KR" altLang="en-US" dirty="0" smtClean="0">
                <a:solidFill>
                  <a:schemeClr val="accent1"/>
                </a:solidFill>
              </a:rPr>
              <a:t>예시는 다음페이지에 해두었습니다</a:t>
            </a:r>
            <a:r>
              <a:rPr lang="en-US" altLang="ko-KR" dirty="0" smtClean="0">
                <a:solidFill>
                  <a:schemeClr val="accent1"/>
                </a:solidFill>
              </a:rPr>
              <a:t>. </a:t>
            </a:r>
            <a:r>
              <a:rPr lang="ko-KR" altLang="en-US" dirty="0" smtClean="0">
                <a:solidFill>
                  <a:schemeClr val="accent1"/>
                </a:solidFill>
              </a:rPr>
              <a:t>↓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631334" y="2060848"/>
            <a:ext cx="711940" cy="20506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453578" y="2060848"/>
            <a:ext cx="667420" cy="20506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331640" y="2852936"/>
            <a:ext cx="38281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2. </a:t>
            </a:r>
            <a:r>
              <a:rPr lang="ko-KR" altLang="en-US" dirty="0" smtClean="0">
                <a:solidFill>
                  <a:srgbClr val="FFC000"/>
                </a:solidFill>
              </a:rPr>
              <a:t>상담자 이름이 저장될 수 있도록 칸을 생성해주시고</a:t>
            </a:r>
            <a:r>
              <a:rPr lang="en-US" altLang="ko-KR" dirty="0" smtClean="0">
                <a:solidFill>
                  <a:srgbClr val="FFC000"/>
                </a:solidFill>
              </a:rPr>
              <a:t>, </a:t>
            </a:r>
          </a:p>
          <a:p>
            <a:r>
              <a:rPr lang="ko-KR" altLang="en-US" dirty="0" smtClean="0">
                <a:solidFill>
                  <a:srgbClr val="FFC000"/>
                </a:solidFill>
              </a:rPr>
              <a:t>아래 상담관련 정보를 저장하면</a:t>
            </a:r>
            <a:endParaRPr lang="en-US" altLang="ko-KR" dirty="0" smtClean="0">
              <a:solidFill>
                <a:srgbClr val="FFC000"/>
              </a:solidFill>
            </a:endParaRPr>
          </a:p>
          <a:p>
            <a:r>
              <a:rPr lang="ko-KR" altLang="en-US" dirty="0" smtClean="0">
                <a:solidFill>
                  <a:srgbClr val="FFC000"/>
                </a:solidFill>
              </a:rPr>
              <a:t>로그인한 사람의 이름이 상담자에 저장되도록 해주세요</a:t>
            </a:r>
            <a:r>
              <a:rPr lang="en-US" altLang="ko-KR" dirty="0" smtClean="0">
                <a:solidFill>
                  <a:srgbClr val="FFC000"/>
                </a:solidFill>
              </a:rPr>
              <a:t>.   </a:t>
            </a:r>
            <a:r>
              <a:rPr lang="ko-KR" altLang="en-US" dirty="0" smtClean="0">
                <a:solidFill>
                  <a:srgbClr val="FFC000"/>
                </a:solidFill>
              </a:rPr>
              <a:t>↑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06129" y="198511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상담자</a:t>
            </a:r>
            <a:endParaRPr lang="ko-KR" alt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330260" y="1994448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상담일자</a:t>
            </a:r>
            <a:endParaRPr lang="ko-KR" alt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5343275" y="2348880"/>
            <a:ext cx="2325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3</a:t>
            </a:r>
            <a:r>
              <a:rPr lang="en-US" altLang="ko-KR" dirty="0" smtClean="0">
                <a:solidFill>
                  <a:schemeClr val="accent4"/>
                </a:solidFill>
              </a:rPr>
              <a:t>. </a:t>
            </a:r>
            <a:r>
              <a:rPr lang="ko-KR" altLang="en-US" dirty="0" smtClean="0">
                <a:solidFill>
                  <a:schemeClr val="accent4"/>
                </a:solidFill>
              </a:rPr>
              <a:t>아래 상담관련 정보에서 저장한 상담일자가 보이도록 칸을 생성해주세요</a:t>
            </a:r>
            <a:r>
              <a:rPr lang="en-US" altLang="ko-KR" dirty="0" smtClean="0">
                <a:solidFill>
                  <a:schemeClr val="accent4"/>
                </a:solidFill>
              </a:rPr>
              <a:t>. </a:t>
            </a:r>
            <a:r>
              <a:rPr lang="ko-KR" altLang="en-US" dirty="0" smtClean="0">
                <a:solidFill>
                  <a:schemeClr val="accent4"/>
                </a:solidFill>
              </a:rPr>
              <a:t>↑</a:t>
            </a:r>
            <a:endParaRPr lang="ko-KR" alt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9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676159" cy="599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364505"/>
              </p:ext>
            </p:extLst>
          </p:nvPr>
        </p:nvGraphicFramePr>
        <p:xfrm>
          <a:off x="143000" y="1988840"/>
          <a:ext cx="954156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  <a:gridCol w="397565"/>
              </a:tblGrid>
              <a:tr h="34514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순번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진료일자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수진번호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수진자명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응급여부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상담자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상담일자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가정의학과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간담췌센터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감염내과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갑상선센터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내분비내과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부인과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비뇨기과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소화기내과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신장내과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심장내과♥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유방센터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일반</a:t>
                      </a:r>
                      <a:endParaRPr lang="en-US" altLang="ko-KR" sz="700" dirty="0" smtClean="0"/>
                    </a:p>
                    <a:p>
                      <a:pPr latinLnBrk="1"/>
                      <a:r>
                        <a:rPr lang="ko-KR" altLang="en-US" sz="700" dirty="0" smtClean="0"/>
                        <a:t>외과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정형외과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혈액내과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호흡기내과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흉부외과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상담내용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48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1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2017-12-05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178664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윤지영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정혜정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2018-1-10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48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2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2017-12-06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123456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조미진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smtClean="0"/>
                        <a:t>정혜정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700" dirty="0" smtClean="0"/>
                        <a:t>2018-1-10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700" dirty="0" err="1" smtClean="0"/>
                        <a:t>ㅇ</a:t>
                      </a:r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74"/>
          <a:stretch/>
        </p:blipFill>
        <p:spPr bwMode="auto">
          <a:xfrm>
            <a:off x="102027" y="5969916"/>
            <a:ext cx="7016242" cy="722169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51520" y="44624"/>
            <a:ext cx="3201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/>
              <a:t>최종 요청 예시</a:t>
            </a:r>
            <a:r>
              <a:rPr lang="en-US" altLang="ko-KR" sz="3200" b="1" dirty="0" smtClean="0"/>
              <a:t>!!</a:t>
            </a:r>
            <a:endParaRPr lang="ko-KR" altLang="en-US" sz="3200" b="1" dirty="0"/>
          </a:p>
        </p:txBody>
      </p:sp>
      <p:sp>
        <p:nvSpPr>
          <p:cNvPr id="21" name="직사각형 20"/>
          <p:cNvSpPr/>
          <p:nvPr/>
        </p:nvSpPr>
        <p:spPr>
          <a:xfrm>
            <a:off x="6012160" y="98072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화살표 연결선 22"/>
          <p:cNvCxnSpPr>
            <a:stCxn id="21" idx="1"/>
          </p:cNvCxnSpPr>
          <p:nvPr/>
        </p:nvCxnSpPr>
        <p:spPr>
          <a:xfrm flipH="1">
            <a:off x="2267744" y="1124744"/>
            <a:ext cx="3744416" cy="86409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539552" y="603079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6" idx="0"/>
          </p:cNvCxnSpPr>
          <p:nvPr/>
        </p:nvCxnSpPr>
        <p:spPr>
          <a:xfrm flipV="1">
            <a:off x="827584" y="3212976"/>
            <a:ext cx="1872208" cy="28178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직사각형 30"/>
          <p:cNvSpPr/>
          <p:nvPr/>
        </p:nvSpPr>
        <p:spPr>
          <a:xfrm>
            <a:off x="539553" y="1988840"/>
            <a:ext cx="1152128" cy="122413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" name="TextBox 3071"/>
          <p:cNvSpPr txBox="1"/>
          <p:nvPr/>
        </p:nvSpPr>
        <p:spPr>
          <a:xfrm>
            <a:off x="251520" y="3212976"/>
            <a:ext cx="1296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↑판정</a:t>
            </a:r>
            <a:r>
              <a:rPr lang="en-US" altLang="ko-KR" sz="1400" dirty="0" smtClean="0"/>
              <a:t>-</a:t>
            </a:r>
            <a:r>
              <a:rPr lang="ko-KR" altLang="en-US" sz="1400" dirty="0" err="1" smtClean="0"/>
              <a:t>추후관리탭에</a:t>
            </a:r>
            <a:r>
              <a:rPr lang="ko-KR" altLang="en-US" sz="1400" dirty="0" smtClean="0"/>
              <a:t> 선택된 항목이 있는 사람이 </a:t>
            </a:r>
            <a:r>
              <a:rPr lang="en-US" altLang="ko-KR" sz="1400" dirty="0" smtClean="0"/>
              <a:t>sorting </a:t>
            </a:r>
            <a:r>
              <a:rPr lang="ko-KR" altLang="en-US" sz="1400" dirty="0" smtClean="0"/>
              <a:t>되도록</a:t>
            </a:r>
            <a:endParaRPr lang="ko-KR" altLang="en-US" sz="1400" dirty="0"/>
          </a:p>
        </p:txBody>
      </p:sp>
      <p:sp>
        <p:nvSpPr>
          <p:cNvPr id="3073" name="직사각형 3072"/>
          <p:cNvSpPr/>
          <p:nvPr/>
        </p:nvSpPr>
        <p:spPr>
          <a:xfrm>
            <a:off x="2905969" y="1988840"/>
            <a:ext cx="6363194" cy="122413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473475" y="3212976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↑판정</a:t>
            </a:r>
            <a:r>
              <a:rPr lang="en-US" altLang="ko-KR" sz="1400" dirty="0" smtClean="0"/>
              <a:t>-</a:t>
            </a:r>
            <a:r>
              <a:rPr lang="ko-KR" altLang="en-US" sz="1400" dirty="0" err="1" smtClean="0"/>
              <a:t>추후관리탭에</a:t>
            </a:r>
            <a:r>
              <a:rPr lang="ko-KR" altLang="en-US" sz="1400" dirty="0" smtClean="0"/>
              <a:t> 선택된 복수 항목이 </a:t>
            </a:r>
            <a:r>
              <a:rPr lang="ko-KR" altLang="en-US" sz="1400" dirty="0" err="1" smtClean="0"/>
              <a:t>ㅇ표시되어</a:t>
            </a:r>
            <a:r>
              <a:rPr lang="ko-KR" altLang="en-US" sz="1400" dirty="0" smtClean="0"/>
              <a:t> 보이도록</a:t>
            </a:r>
            <a:endParaRPr lang="ko-KR" alt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222410" y="541880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mtClean="0"/>
              <a:t>←저장한 상담일자가 찍히도록</a:t>
            </a:r>
            <a:endParaRPr lang="ko-KR" altLang="en-US" sz="1400" dirty="0"/>
          </a:p>
        </p:txBody>
      </p:sp>
      <p:sp>
        <p:nvSpPr>
          <p:cNvPr id="3075" name="TextBox 3074"/>
          <p:cNvSpPr txBox="1"/>
          <p:nvPr/>
        </p:nvSpPr>
        <p:spPr>
          <a:xfrm>
            <a:off x="5940152" y="492192"/>
            <a:ext cx="2274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↓로그인한 사람의 정보가</a:t>
            </a:r>
            <a:endParaRPr lang="en-US" altLang="ko-KR" sz="1400" dirty="0" smtClean="0"/>
          </a:p>
          <a:p>
            <a:r>
              <a:rPr lang="ko-KR" altLang="en-US" sz="1400" dirty="0" smtClean="0"/>
              <a:t>상담자에 저장되도록</a:t>
            </a:r>
            <a:endParaRPr lang="ko-KR" altLang="en-US" sz="1400" dirty="0"/>
          </a:p>
        </p:txBody>
      </p:sp>
      <p:sp>
        <p:nvSpPr>
          <p:cNvPr id="3076" name="직사각형 3075"/>
          <p:cNvSpPr/>
          <p:nvPr/>
        </p:nvSpPr>
        <p:spPr>
          <a:xfrm>
            <a:off x="8215134" y="1556792"/>
            <a:ext cx="461322" cy="432048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78" name="직선 화살표 연결선 3077"/>
          <p:cNvCxnSpPr>
            <a:stCxn id="3076" idx="2"/>
            <a:endCxn id="3080" idx="0"/>
          </p:cNvCxnSpPr>
          <p:nvPr/>
        </p:nvCxnSpPr>
        <p:spPr>
          <a:xfrm flipH="1">
            <a:off x="6966489" y="1988840"/>
            <a:ext cx="1479306" cy="1424191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TextBox 3079"/>
          <p:cNvSpPr txBox="1"/>
          <p:nvPr/>
        </p:nvSpPr>
        <p:spPr>
          <a:xfrm>
            <a:off x="5796136" y="3413031"/>
            <a:ext cx="23407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 dirty="0" smtClean="0"/>
              <a:t>나가기 버튼이 활성화되지 않습니다</a:t>
            </a:r>
            <a:r>
              <a:rPr lang="en-US" altLang="ko-KR" sz="800" dirty="0" smtClean="0"/>
              <a:t>.</a:t>
            </a:r>
          </a:p>
          <a:p>
            <a:r>
              <a:rPr lang="ko-KR" altLang="en-US" sz="800" dirty="0" smtClean="0"/>
              <a:t>나가기 버튼을 누르면 창이 </a:t>
            </a:r>
            <a:r>
              <a:rPr lang="ko-KR" altLang="en-US" sz="800" dirty="0" err="1" smtClean="0"/>
              <a:t>닫기도록</a:t>
            </a:r>
            <a:r>
              <a:rPr lang="ko-KR" altLang="en-US" sz="800" dirty="0" smtClean="0"/>
              <a:t> 해주세요</a:t>
            </a:r>
            <a:r>
              <a:rPr lang="en-US" altLang="ko-KR" sz="800" dirty="0" smtClean="0"/>
              <a:t>.</a:t>
            </a:r>
            <a:endParaRPr lang="ko-KR" altLang="en-US" sz="800" dirty="0"/>
          </a:p>
        </p:txBody>
      </p:sp>
      <p:sp>
        <p:nvSpPr>
          <p:cNvPr id="3081" name="직사각형 3080"/>
          <p:cNvSpPr/>
          <p:nvPr/>
        </p:nvSpPr>
        <p:spPr>
          <a:xfrm>
            <a:off x="9269163" y="1988840"/>
            <a:ext cx="415405" cy="1224136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83" name="직선 화살표 연결선 3082"/>
          <p:cNvCxnSpPr>
            <a:stCxn id="3081" idx="2"/>
            <a:endCxn id="47" idx="0"/>
          </p:cNvCxnSpPr>
          <p:nvPr/>
        </p:nvCxnSpPr>
        <p:spPr>
          <a:xfrm flipH="1">
            <a:off x="3600895" y="3212976"/>
            <a:ext cx="5875971" cy="3058506"/>
          </a:xfrm>
          <a:prstGeom prst="straightConnector1">
            <a:avLst/>
          </a:prstGeom>
          <a:ln w="28575">
            <a:solidFill>
              <a:schemeClr val="bg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직사각형 46"/>
          <p:cNvSpPr/>
          <p:nvPr/>
        </p:nvSpPr>
        <p:spPr>
          <a:xfrm>
            <a:off x="124147" y="6271482"/>
            <a:ext cx="6953496" cy="232702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5796136" y="5013176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smtClean="0"/>
              <a:t>←상담내용에 적은 내용이 저장되도록</a:t>
            </a:r>
            <a:endParaRPr lang="ko-KR" altLang="en-US" sz="1400" dirty="0"/>
          </a:p>
        </p:txBody>
      </p:sp>
      <p:sp>
        <p:nvSpPr>
          <p:cNvPr id="3089" name="직사각형 3088"/>
          <p:cNvSpPr/>
          <p:nvPr/>
        </p:nvSpPr>
        <p:spPr>
          <a:xfrm>
            <a:off x="6588224" y="5942022"/>
            <a:ext cx="489419" cy="3889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90" name="TextBox 3089"/>
          <p:cNvSpPr txBox="1"/>
          <p:nvPr/>
        </p:nvSpPr>
        <p:spPr>
          <a:xfrm>
            <a:off x="6966489" y="5877272"/>
            <a:ext cx="2220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 smtClean="0"/>
              <a:t>← 현재 모습과 동일하게 </a:t>
            </a:r>
            <a:endParaRPr lang="en-US" altLang="ko-KR" sz="1400" dirty="0" smtClean="0"/>
          </a:p>
          <a:p>
            <a:r>
              <a:rPr lang="ko-KR" altLang="en-US" sz="1400" dirty="0" smtClean="0"/>
              <a:t>엑셀추출 가능하도록</a:t>
            </a:r>
            <a:endParaRPr lang="ko-KR" alt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763688" y="3252892"/>
            <a:ext cx="1080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/>
              <a:t>↑판정</a:t>
            </a:r>
            <a:r>
              <a:rPr lang="en-US" altLang="ko-KR" sz="1400" dirty="0" smtClean="0"/>
              <a:t>-</a:t>
            </a:r>
            <a:r>
              <a:rPr lang="ko-KR" altLang="en-US" sz="1400" dirty="0" err="1" smtClean="0"/>
              <a:t>추후관리탭에</a:t>
            </a:r>
            <a:r>
              <a:rPr lang="ko-KR" altLang="en-US" sz="1400" dirty="0" smtClean="0"/>
              <a:t> 선택된 </a:t>
            </a:r>
            <a:r>
              <a:rPr lang="ko-KR" altLang="en-US" sz="1400" dirty="0" smtClean="0"/>
              <a:t>응급여부가 </a:t>
            </a:r>
            <a:r>
              <a:rPr lang="ko-KR" altLang="en-US" sz="1400" dirty="0" err="1" smtClean="0"/>
              <a:t>ㅇ표시되어</a:t>
            </a:r>
            <a:r>
              <a:rPr lang="ko-KR" altLang="en-US" sz="1400" dirty="0" smtClean="0"/>
              <a:t> 보이도록</a:t>
            </a:r>
            <a:endParaRPr lang="ko-KR" altLang="en-US" sz="1400" dirty="0"/>
          </a:p>
        </p:txBody>
      </p:sp>
      <p:sp>
        <p:nvSpPr>
          <p:cNvPr id="2" name="직사각형 1"/>
          <p:cNvSpPr/>
          <p:nvPr/>
        </p:nvSpPr>
        <p:spPr>
          <a:xfrm>
            <a:off x="1763688" y="1988840"/>
            <a:ext cx="430830" cy="126405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0659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349</Words>
  <Application>Microsoft Office PowerPoint</Application>
  <PresentationFormat>화면 슬라이드 쇼(4:3)</PresentationFormat>
  <Paragraphs>105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9</cp:revision>
  <dcterms:created xsi:type="dcterms:W3CDTF">2018-01-09T23:18:15Z</dcterms:created>
  <dcterms:modified xsi:type="dcterms:W3CDTF">2018-01-10T00:20:39Z</dcterms:modified>
</cp:coreProperties>
</file>