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8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616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28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5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58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75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68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68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23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203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38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CD680-8BF7-404B-85F5-1CD54116CA22}" type="datetimeFigureOut">
              <a:rPr lang="ko-KR" altLang="en-US" smtClean="0"/>
              <a:t>2018-01-04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BF782-F619-41A7-A6AC-FB62D83B95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71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06489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831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284216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07" y="260648"/>
            <a:ext cx="440188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601216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83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2048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3"/>
            <a:ext cx="4464496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741682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978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화면 슬라이드 쇼(4:3)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2018-01-04T00:09:13Z</dcterms:created>
  <dcterms:modified xsi:type="dcterms:W3CDTF">2018-01-04T00:12:48Z</dcterms:modified>
</cp:coreProperties>
</file>