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60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7444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028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725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63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304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192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360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7174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56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494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1983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EDC9C-4A2F-4C0F-A9C1-E78C0DC15F66}" type="datetimeFigureOut">
              <a:rPr lang="ko-KR" altLang="en-US" smtClean="0"/>
              <a:t>2017-07-13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CA11F-F7B1-473E-A19D-6830F38CD5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006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55510"/>
            <a:ext cx="6660740" cy="883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692696" y="2195736"/>
            <a:ext cx="1512168" cy="636070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2420888" y="2195736"/>
            <a:ext cx="576064" cy="5112568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88640" y="1187624"/>
            <a:ext cx="6526106" cy="646331"/>
          </a:xfrm>
          <a:prstGeom prst="rect">
            <a:avLst/>
          </a:prstGeom>
          <a:solidFill>
            <a:srgbClr val="FF7C80"/>
          </a:solidFill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현재 </a:t>
            </a:r>
            <a:r>
              <a:rPr lang="ko-KR" altLang="en-US" b="1" dirty="0" smtClean="0"/>
              <a:t>확인란에 동그라미 찍혀서 출력이 되는데 검사명과 비고란에 색칠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음영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되어져 나왔으면 좋겠습니다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sp>
        <p:nvSpPr>
          <p:cNvPr id="10" name="아래쪽 화살표 9"/>
          <p:cNvSpPr/>
          <p:nvPr/>
        </p:nvSpPr>
        <p:spPr>
          <a:xfrm>
            <a:off x="1052736" y="1835696"/>
            <a:ext cx="432048" cy="360040"/>
          </a:xfrm>
          <a:prstGeom prst="downArrow">
            <a:avLst/>
          </a:prstGeom>
          <a:solidFill>
            <a:srgbClr val="FF7C8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3140968" y="2195736"/>
            <a:ext cx="720080" cy="640871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아래쪽 화살표 11"/>
          <p:cNvSpPr/>
          <p:nvPr/>
        </p:nvSpPr>
        <p:spPr>
          <a:xfrm>
            <a:off x="3284984" y="1835696"/>
            <a:ext cx="432048" cy="360040"/>
          </a:xfrm>
          <a:prstGeom prst="downArrow">
            <a:avLst/>
          </a:prstGeom>
          <a:solidFill>
            <a:srgbClr val="FF7C8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1820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16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5</cp:revision>
  <dcterms:created xsi:type="dcterms:W3CDTF">2017-07-12T23:50:27Z</dcterms:created>
  <dcterms:modified xsi:type="dcterms:W3CDTF">2017-07-13T01:49:59Z</dcterms:modified>
</cp:coreProperties>
</file>