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18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733B-C1C1-4B91-A39B-37D8E635D12D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F31A8-52CF-4F14-B839-DA125C7D5B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994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733B-C1C1-4B91-A39B-37D8E635D12D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F31A8-52CF-4F14-B839-DA125C7D5B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974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733B-C1C1-4B91-A39B-37D8E635D12D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F31A8-52CF-4F14-B839-DA125C7D5B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635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733B-C1C1-4B91-A39B-37D8E635D12D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F31A8-52CF-4F14-B839-DA125C7D5B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6653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733B-C1C1-4B91-A39B-37D8E635D12D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F31A8-52CF-4F14-B839-DA125C7D5B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1785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733B-C1C1-4B91-A39B-37D8E635D12D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F31A8-52CF-4F14-B839-DA125C7D5B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7312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733B-C1C1-4B91-A39B-37D8E635D12D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F31A8-52CF-4F14-B839-DA125C7D5B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31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733B-C1C1-4B91-A39B-37D8E635D12D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F31A8-52CF-4F14-B839-DA125C7D5B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6857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733B-C1C1-4B91-A39B-37D8E635D12D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F31A8-52CF-4F14-B839-DA125C7D5B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5390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733B-C1C1-4B91-A39B-37D8E635D12D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F31A8-52CF-4F14-B839-DA125C7D5B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1289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733B-C1C1-4B91-A39B-37D8E635D12D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F31A8-52CF-4F14-B839-DA125C7D5B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4271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A733B-C1C1-4B91-A39B-37D8E635D12D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F31A8-52CF-4F14-B839-DA125C7D5B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2179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4941168"/>
            <a:ext cx="8424936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구강청구</a:t>
            </a:r>
            <a:r>
              <a:rPr lang="en-US" altLang="ko-KR" sz="2400" b="1" dirty="0" smtClean="0"/>
              <a:t>-&gt;</a:t>
            </a:r>
            <a:r>
              <a:rPr lang="ko-KR" altLang="en-US" sz="2400" b="1" dirty="0" err="1" smtClean="0"/>
              <a:t>의사명이</a:t>
            </a:r>
            <a:r>
              <a:rPr lang="ko-KR" altLang="en-US" sz="2400" b="1" dirty="0" smtClean="0"/>
              <a:t> 공백으로 뜹니다</a:t>
            </a:r>
            <a:r>
              <a:rPr lang="en-US" altLang="ko-KR" sz="2400" b="1" dirty="0" smtClean="0"/>
              <a:t>.</a:t>
            </a:r>
          </a:p>
          <a:p>
            <a:r>
              <a:rPr lang="ko-KR" altLang="en-US" sz="2400" b="1" dirty="0" err="1" smtClean="0"/>
              <a:t>해결부탁드립니다</a:t>
            </a:r>
            <a:r>
              <a:rPr lang="en-US" altLang="ko-KR" sz="2400" b="1" dirty="0" smtClean="0"/>
              <a:t>. 010-2888-2023</a:t>
            </a:r>
            <a:r>
              <a:rPr lang="ko-KR" altLang="en-US" sz="2400" b="1" dirty="0" smtClean="0"/>
              <a:t>으로 </a:t>
            </a:r>
            <a:r>
              <a:rPr lang="ko-KR" altLang="en-US" sz="2400" b="1" dirty="0" err="1" smtClean="0"/>
              <a:t>문자주시면</a:t>
            </a:r>
            <a:r>
              <a:rPr lang="ko-KR" altLang="en-US" sz="2400" b="1" dirty="0" smtClean="0"/>
              <a:t> 됩니다</a:t>
            </a:r>
            <a:r>
              <a:rPr lang="en-US" altLang="ko-KR" sz="2400" b="1" dirty="0" smtClean="0"/>
              <a:t>.</a:t>
            </a:r>
          </a:p>
          <a:p>
            <a:r>
              <a:rPr lang="ko-KR" altLang="en-US" sz="2400" b="1" dirty="0" smtClean="0"/>
              <a:t>감사합니다</a:t>
            </a:r>
            <a:r>
              <a:rPr lang="en-US" altLang="ko-KR" sz="2400" b="1" dirty="0" smtClean="0"/>
              <a:t>.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52957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</Words>
  <Application>Microsoft Office PowerPoint</Application>
  <PresentationFormat>화면 슬라이드 쇼(4:3)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</cp:revision>
  <dcterms:created xsi:type="dcterms:W3CDTF">2017-06-30T01:27:42Z</dcterms:created>
  <dcterms:modified xsi:type="dcterms:W3CDTF">2017-06-30T01:30:41Z</dcterms:modified>
</cp:coreProperties>
</file>