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8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712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598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147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581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3303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9850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4481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4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067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3484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636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F188C-6AED-46ED-AAD9-58D153F14D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2FCEC-9C0D-4DE5-9B0B-EF8A572512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6307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2816" y="980728"/>
            <a:ext cx="1038225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120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2016-05-17T02:15:32Z</dcterms:created>
  <dcterms:modified xsi:type="dcterms:W3CDTF">2016-05-17T02:15:47Z</dcterms:modified>
</cp:coreProperties>
</file>