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3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B909D-9BB3-4C84-94B0-CF9E8924E2FD}" type="datetimeFigureOut">
              <a:rPr lang="ko-KR" altLang="en-US" smtClean="0"/>
              <a:t>2016-05-06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B29F3-0011-4D68-AA11-494E776297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4879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B909D-9BB3-4C84-94B0-CF9E8924E2FD}" type="datetimeFigureOut">
              <a:rPr lang="ko-KR" altLang="en-US" smtClean="0"/>
              <a:t>2016-05-06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B29F3-0011-4D68-AA11-494E776297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1117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B909D-9BB3-4C84-94B0-CF9E8924E2FD}" type="datetimeFigureOut">
              <a:rPr lang="ko-KR" altLang="en-US" smtClean="0"/>
              <a:t>2016-05-06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B29F3-0011-4D68-AA11-494E776297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9069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B909D-9BB3-4C84-94B0-CF9E8924E2FD}" type="datetimeFigureOut">
              <a:rPr lang="ko-KR" altLang="en-US" smtClean="0"/>
              <a:t>2016-05-06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B29F3-0011-4D68-AA11-494E776297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1403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B909D-9BB3-4C84-94B0-CF9E8924E2FD}" type="datetimeFigureOut">
              <a:rPr lang="ko-KR" altLang="en-US" smtClean="0"/>
              <a:t>2016-05-06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B29F3-0011-4D68-AA11-494E776297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2656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B909D-9BB3-4C84-94B0-CF9E8924E2FD}" type="datetimeFigureOut">
              <a:rPr lang="ko-KR" altLang="en-US" smtClean="0"/>
              <a:t>2016-05-06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B29F3-0011-4D68-AA11-494E776297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153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B909D-9BB3-4C84-94B0-CF9E8924E2FD}" type="datetimeFigureOut">
              <a:rPr lang="ko-KR" altLang="en-US" smtClean="0"/>
              <a:t>2016-05-06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B29F3-0011-4D68-AA11-494E776297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8751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B909D-9BB3-4C84-94B0-CF9E8924E2FD}" type="datetimeFigureOut">
              <a:rPr lang="ko-KR" altLang="en-US" smtClean="0"/>
              <a:t>2016-05-06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B29F3-0011-4D68-AA11-494E776297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8562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B909D-9BB3-4C84-94B0-CF9E8924E2FD}" type="datetimeFigureOut">
              <a:rPr lang="ko-KR" altLang="en-US" smtClean="0"/>
              <a:t>2016-05-06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B29F3-0011-4D68-AA11-494E776297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070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B909D-9BB3-4C84-94B0-CF9E8924E2FD}" type="datetimeFigureOut">
              <a:rPr lang="ko-KR" altLang="en-US" smtClean="0"/>
              <a:t>2016-05-06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B29F3-0011-4D68-AA11-494E776297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9066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B909D-9BB3-4C84-94B0-CF9E8924E2FD}" type="datetimeFigureOut">
              <a:rPr lang="ko-KR" altLang="en-US" smtClean="0"/>
              <a:t>2016-05-06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B29F3-0011-4D68-AA11-494E776297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538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B909D-9BB3-4C84-94B0-CF9E8924E2FD}" type="datetimeFigureOut">
              <a:rPr lang="ko-KR" altLang="en-US" smtClean="0"/>
              <a:t>2016-05-06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B29F3-0011-4D68-AA11-494E776297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7110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632" y="0"/>
            <a:ext cx="111633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2915816" y="2230206"/>
            <a:ext cx="6480720" cy="792088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모서리가 둥근 직사각형 4"/>
          <p:cNvSpPr/>
          <p:nvPr/>
        </p:nvSpPr>
        <p:spPr>
          <a:xfrm>
            <a:off x="5076056" y="1833655"/>
            <a:ext cx="3312368" cy="2160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-434483" y="1433835"/>
            <a:ext cx="3206283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9</a:t>
            </a:r>
            <a:r>
              <a:rPr lang="ko-KR" altLang="en-US" sz="1200" b="1" dirty="0" smtClean="0"/>
              <a:t>번에 </a:t>
            </a:r>
            <a:r>
              <a:rPr lang="en-US" altLang="ko-KR" sz="1200" b="1" dirty="0" smtClean="0"/>
              <a:t>‘</a:t>
            </a:r>
            <a:r>
              <a:rPr lang="ko-KR" altLang="en-US" sz="1200" b="1" dirty="0" err="1" smtClean="0"/>
              <a:t>아직월경이</a:t>
            </a:r>
            <a:r>
              <a:rPr lang="ko-KR" altLang="en-US" sz="1200" b="1" dirty="0" smtClean="0"/>
              <a:t> 있음</a:t>
            </a:r>
            <a:r>
              <a:rPr lang="en-US" altLang="ko-KR" sz="1200" b="1" dirty="0" smtClean="0"/>
              <a:t>, </a:t>
            </a:r>
            <a:r>
              <a:rPr lang="ko-KR" altLang="en-US" sz="1200" b="1" dirty="0" err="1" smtClean="0"/>
              <a:t>자궁적출술을</a:t>
            </a:r>
            <a:r>
              <a:rPr lang="ko-KR" altLang="en-US" sz="1200" b="1" dirty="0" smtClean="0"/>
              <a:t> 하였음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에 표시되면 </a:t>
            </a:r>
            <a:r>
              <a:rPr lang="en-US" altLang="ko-KR" sz="1200" b="1" dirty="0" smtClean="0"/>
              <a:t>10</a:t>
            </a:r>
            <a:r>
              <a:rPr lang="ko-KR" altLang="en-US" sz="1200" b="1" dirty="0" smtClean="0"/>
              <a:t>번창 모든 항목 비활성화</a:t>
            </a:r>
            <a:r>
              <a:rPr lang="en-US" altLang="ko-KR" sz="1200" b="1" dirty="0" smtClean="0"/>
              <a:t>//</a:t>
            </a:r>
            <a:r>
              <a:rPr lang="ko-KR" altLang="en-US" sz="1200" b="1" dirty="0" smtClean="0"/>
              <a:t>현재 </a:t>
            </a:r>
            <a:r>
              <a:rPr lang="ko-KR" altLang="en-US" sz="1200" b="1" dirty="0" err="1" smtClean="0"/>
              <a:t>빨간체크부위가</a:t>
            </a:r>
            <a:r>
              <a:rPr lang="ko-KR" altLang="en-US" sz="1200" b="1" dirty="0" smtClean="0"/>
              <a:t> 활성화되어 있어 저장을 </a:t>
            </a:r>
            <a:r>
              <a:rPr lang="ko-KR" altLang="en-US" sz="1200" b="1" dirty="0" err="1" smtClean="0"/>
              <a:t>누를때마다</a:t>
            </a:r>
            <a:r>
              <a:rPr lang="ko-KR" altLang="en-US" sz="1200" b="1" dirty="0" smtClean="0"/>
              <a:t>  </a:t>
            </a:r>
            <a:r>
              <a:rPr lang="en-US" altLang="ko-KR" sz="1200" b="1" dirty="0" smtClean="0"/>
              <a:t>‘</a:t>
            </a:r>
            <a:r>
              <a:rPr lang="ko-KR" altLang="en-US" sz="1200" b="1" dirty="0" err="1" smtClean="0"/>
              <a:t>미입력된</a:t>
            </a:r>
            <a:r>
              <a:rPr lang="ko-KR" altLang="en-US" sz="1200" b="1" dirty="0" smtClean="0"/>
              <a:t> 문진내용이 있다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고 팝업이 뜹니다</a:t>
            </a:r>
            <a:endParaRPr lang="ko-KR" altLang="en-US" sz="1200" b="1" dirty="0"/>
          </a:p>
        </p:txBody>
      </p:sp>
      <p:sp>
        <p:nvSpPr>
          <p:cNvPr id="7" name="타원 6"/>
          <p:cNvSpPr/>
          <p:nvPr/>
        </p:nvSpPr>
        <p:spPr>
          <a:xfrm>
            <a:off x="8820472" y="2455770"/>
            <a:ext cx="42941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2622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31437"/>
            <a:ext cx="7534275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6" y="0"/>
            <a:ext cx="6638925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모서리가 둥근 직사각형 1"/>
          <p:cNvSpPr/>
          <p:nvPr/>
        </p:nvSpPr>
        <p:spPr>
          <a:xfrm>
            <a:off x="3635896" y="5877272"/>
            <a:ext cx="576064" cy="36004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187624" y="2780928"/>
            <a:ext cx="1800200" cy="5760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337348" y="2564904"/>
            <a:ext cx="3394892" cy="7386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공통</a:t>
            </a:r>
            <a:r>
              <a:rPr lang="en-US" altLang="ko-KR" sz="1400" b="1" dirty="0" smtClean="0"/>
              <a:t>3</a:t>
            </a:r>
            <a:r>
              <a:rPr lang="ko-KR" altLang="en-US" sz="1400" b="1" dirty="0" smtClean="0"/>
              <a:t>번에 </a:t>
            </a:r>
            <a:r>
              <a:rPr lang="en-US" altLang="ko-KR" sz="1400" b="1" dirty="0" smtClean="0"/>
              <a:t>‘</a:t>
            </a:r>
            <a:r>
              <a:rPr lang="ko-KR" altLang="en-US" sz="1400" b="1" dirty="0" smtClean="0"/>
              <a:t>예</a:t>
            </a:r>
            <a:r>
              <a:rPr lang="en-US" altLang="ko-KR" sz="1400" b="1" dirty="0" smtClean="0"/>
              <a:t>’</a:t>
            </a:r>
            <a:r>
              <a:rPr lang="ko-KR" altLang="en-US" sz="1400" b="1" dirty="0" smtClean="0"/>
              <a:t>로 체크되어 </a:t>
            </a:r>
            <a:r>
              <a:rPr lang="ko-KR" altLang="en-US" sz="1400" b="1" dirty="0" err="1" smtClean="0"/>
              <a:t>있을경우</a:t>
            </a:r>
            <a:r>
              <a:rPr lang="ko-KR" altLang="en-US" sz="1400" b="1" dirty="0" smtClean="0"/>
              <a:t> 암 </a:t>
            </a:r>
            <a:r>
              <a:rPr lang="en-US" altLang="ko-KR" sz="1400" b="1" dirty="0" smtClean="0"/>
              <a:t>7</a:t>
            </a:r>
            <a:r>
              <a:rPr lang="ko-KR" altLang="en-US" sz="1400" b="1" dirty="0" smtClean="0"/>
              <a:t>번에 </a:t>
            </a:r>
            <a:r>
              <a:rPr lang="en-US" altLang="ko-KR" sz="1400" b="1" dirty="0" smtClean="0"/>
              <a:t>B</a:t>
            </a:r>
            <a:r>
              <a:rPr lang="ko-KR" altLang="en-US" sz="1400" b="1" dirty="0" err="1" smtClean="0"/>
              <a:t>형간염</a:t>
            </a:r>
            <a:r>
              <a:rPr lang="ko-KR" altLang="en-US" sz="1400" b="1" dirty="0" smtClean="0"/>
              <a:t> 항목 </a:t>
            </a:r>
            <a:r>
              <a:rPr lang="ko-KR" altLang="en-US" sz="1400" b="1" dirty="0" err="1" smtClean="0"/>
              <a:t>둘중</a:t>
            </a:r>
            <a:r>
              <a:rPr lang="ko-KR" altLang="en-US" sz="1400" b="1" dirty="0" smtClean="0"/>
              <a:t> 하나에 </a:t>
            </a:r>
            <a:r>
              <a:rPr lang="en-US" altLang="ko-KR" sz="1400" b="1" dirty="0" smtClean="0"/>
              <a:t>yes</a:t>
            </a:r>
            <a:r>
              <a:rPr lang="ko-KR" altLang="en-US" sz="1400" b="1" dirty="0" smtClean="0"/>
              <a:t>로 체크되지 않으면 </a:t>
            </a:r>
            <a:r>
              <a:rPr lang="ko-KR" altLang="en-US" sz="1400" b="1" dirty="0" err="1" smtClean="0"/>
              <a:t>팝업창</a:t>
            </a:r>
            <a:r>
              <a:rPr lang="ko-KR" altLang="en-US" sz="1400" b="1" dirty="0" smtClean="0"/>
              <a:t> 뜨게 해주세요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240974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55</Words>
  <Application>Microsoft Office PowerPoint</Application>
  <PresentationFormat>화면 슬라이드 쇼(4:3)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2016-05-06T06:45:40Z</dcterms:created>
  <dcterms:modified xsi:type="dcterms:W3CDTF">2016-05-06T06:55:17Z</dcterms:modified>
</cp:coreProperties>
</file>