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40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102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222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458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830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974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058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416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0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6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71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BC288-66B3-4180-8F21-EF40DFC95787}" type="datetimeFigureOut">
              <a:rPr lang="ko-KR" altLang="en-US" smtClean="0"/>
              <a:t>2020-04-07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17B3F-3E0B-4BB5-B664-58E786E11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03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276872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dirty="0" smtClean="0"/>
              <a:t>전체적으로 띄어쓰기 간격이 이상하고</a:t>
            </a:r>
            <a:r>
              <a:rPr lang="en-US" altLang="ko-KR" sz="3000" dirty="0" smtClean="0"/>
              <a:t>,</a:t>
            </a:r>
          </a:p>
          <a:p>
            <a:pPr algn="ctr"/>
            <a:r>
              <a:rPr lang="ko-KR" altLang="en-US" sz="3000" dirty="0" smtClean="0"/>
              <a:t>원래 있던 글자가 잘린 거 같은데 </a:t>
            </a:r>
            <a:endParaRPr lang="en-US" altLang="ko-KR" sz="3000" dirty="0" smtClean="0"/>
          </a:p>
          <a:p>
            <a:pPr algn="ctr"/>
            <a:r>
              <a:rPr lang="ko-KR" altLang="en-US" sz="3000" dirty="0" err="1" smtClean="0"/>
              <a:t>확인부탁드려요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1522556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4687" r="58854" b="12239"/>
          <a:stretch/>
        </p:blipFill>
        <p:spPr bwMode="auto">
          <a:xfrm>
            <a:off x="276671" y="260648"/>
            <a:ext cx="5989757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44008" y="4941168"/>
            <a:ext cx="129614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5940152" y="5121188"/>
            <a:ext cx="5400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8224" y="494116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혈액질환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감소 시 지혈시간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54510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5"/>
            <a:ext cx="5040560" cy="632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211960" y="764704"/>
            <a:ext cx="115212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4211960" y="1844824"/>
            <a:ext cx="129614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4211960" y="4077072"/>
            <a:ext cx="1152128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139952" y="5445224"/>
            <a:ext cx="115212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/>
          <p:cNvCxnSpPr>
            <a:stCxn id="2" idx="3"/>
          </p:cNvCxnSpPr>
          <p:nvPr/>
        </p:nvCxnSpPr>
        <p:spPr>
          <a:xfrm>
            <a:off x="5364088" y="1052736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>
            <a:stCxn id="3" idx="3"/>
          </p:cNvCxnSpPr>
          <p:nvPr/>
        </p:nvCxnSpPr>
        <p:spPr>
          <a:xfrm>
            <a:off x="5508104" y="20608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364088" y="432910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>
            <a:stCxn id="5" idx="3"/>
          </p:cNvCxnSpPr>
          <p:nvPr/>
        </p:nvCxnSpPr>
        <p:spPr>
          <a:xfrm>
            <a:off x="5292080" y="5733256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72200" y="805508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</a:t>
            </a:r>
            <a:r>
              <a:rPr lang="ko-KR" altLang="en-US" dirty="0" smtClean="0"/>
              <a:t>형 간염 바이러스 감염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372200" y="1844824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형 간염 바이러스 간염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84168" y="407707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영양상태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간질환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00192" y="550043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용혈성 빈혈 등과 관련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536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16632"/>
            <a:ext cx="5438157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572000" y="775023"/>
            <a:ext cx="108012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화살표 연결선 3"/>
          <p:cNvCxnSpPr/>
          <p:nvPr/>
        </p:nvCxnSpPr>
        <p:spPr>
          <a:xfrm>
            <a:off x="5652120" y="991047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>
          <a:xfrm>
            <a:off x="4572000" y="4365104"/>
            <a:ext cx="1333700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5905700" y="4509120"/>
            <a:ext cx="6825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12160" y="821770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혈액이 응고하는데 </a:t>
            </a:r>
            <a:r>
              <a:rPr lang="ko-KR" altLang="en-US" sz="1600" smtClean="0"/>
              <a:t>걸리는 시간</a:t>
            </a:r>
            <a:endParaRPr lang="ko-KR" alt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559970" y="4283804"/>
            <a:ext cx="269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심혈관 질환 및 치매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195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905000"/>
            <a:ext cx="69723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372200" y="3212976"/>
            <a:ext cx="1685950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화살표 연결선 3"/>
          <p:cNvCxnSpPr/>
          <p:nvPr/>
        </p:nvCxnSpPr>
        <p:spPr>
          <a:xfrm flipV="1">
            <a:off x="6948264" y="980728"/>
            <a:ext cx="0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084168" y="47667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감염 여부와 줄 맞추기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8267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68199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652120" y="1700808"/>
            <a:ext cx="165618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화살표 연결선 3"/>
          <p:cNvCxnSpPr>
            <a:stCxn id="2" idx="3"/>
          </p:cNvCxnSpPr>
          <p:nvPr/>
        </p:nvCxnSpPr>
        <p:spPr>
          <a:xfrm>
            <a:off x="7308304" y="198884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731099" y="1700808"/>
            <a:ext cx="1887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급성 염증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세균 감염</a:t>
            </a:r>
            <a:r>
              <a:rPr lang="en-US" altLang="ko-KR" sz="1200" dirty="0" smtClean="0"/>
              <a:t>, </a:t>
            </a:r>
          </a:p>
          <a:p>
            <a:r>
              <a:rPr lang="ko-KR" altLang="en-US" sz="1200" dirty="0" err="1" smtClean="0"/>
              <a:t>류마</a:t>
            </a:r>
            <a:r>
              <a:rPr lang="en-US" altLang="ko-KR" sz="1200" dirty="0" smtClean="0"/>
              <a:t>?</a:t>
            </a:r>
            <a:endParaRPr lang="ko-KR" altLang="en-US" sz="1200" dirty="0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7956376" y="2162473"/>
            <a:ext cx="0" cy="3304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5652120" y="3068960"/>
            <a:ext cx="1656184" cy="2232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6876256" y="371703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80734" y="3082069"/>
            <a:ext cx="179526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난소종양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뇌하수체 종양</a:t>
            </a:r>
            <a:r>
              <a:rPr lang="en-US" altLang="ko-KR" sz="1000" dirty="0" smtClean="0"/>
              <a:t>,?</a:t>
            </a:r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r>
              <a:rPr lang="ko-KR" altLang="en-US" sz="1000" dirty="0" smtClean="0"/>
              <a:t>뇌하수체 호르몬</a:t>
            </a:r>
            <a:r>
              <a:rPr lang="en-US" altLang="ko-KR" sz="1000" dirty="0" smtClean="0"/>
              <a:t>, </a:t>
            </a:r>
            <a:r>
              <a:rPr lang="ko-KR" altLang="en-US" sz="1000" dirty="0" err="1" smtClean="0"/>
              <a:t>폐경여</a:t>
            </a:r>
            <a:r>
              <a:rPr lang="en-US" altLang="ko-KR" sz="1000" dirty="0" smtClean="0"/>
              <a:t>?</a:t>
            </a:r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r>
              <a:rPr lang="ko-KR" altLang="en-US" sz="1000" dirty="0" smtClean="0"/>
              <a:t>선천성 </a:t>
            </a:r>
            <a:r>
              <a:rPr lang="ko-KR" altLang="en-US" sz="1000" dirty="0" err="1" smtClean="0"/>
              <a:t>부신피질</a:t>
            </a:r>
            <a:r>
              <a:rPr lang="ko-KR" altLang="en-US" sz="1000" dirty="0" smtClean="0"/>
              <a:t> </a:t>
            </a:r>
            <a:r>
              <a:rPr lang="ko-KR" altLang="en-US" sz="1000" dirty="0" err="1" smtClean="0"/>
              <a:t>과형성</a:t>
            </a:r>
            <a:r>
              <a:rPr lang="en-US" altLang="ko-KR" sz="1000" dirty="0" smtClean="0"/>
              <a:t>, ?</a:t>
            </a:r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r>
              <a:rPr lang="ko-KR" altLang="en-US" sz="1000" dirty="0" smtClean="0"/>
              <a:t>유선발달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분만 후 유즙분비</a:t>
            </a:r>
            <a:endParaRPr lang="en-US" altLang="ko-KR" sz="1000" dirty="0" smtClean="0"/>
          </a:p>
          <a:p>
            <a:endParaRPr lang="en-US" altLang="ko-KR" sz="1000" dirty="0"/>
          </a:p>
        </p:txBody>
      </p:sp>
    </p:spTree>
    <p:extLst>
      <p:ext uri="{BB962C8B-B14F-4D97-AF65-F5344CB8AC3E}">
        <p14:creationId xmlns:p14="http://schemas.microsoft.com/office/powerpoint/2010/main" val="1757642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77</Words>
  <Application>Microsoft Office PowerPoint</Application>
  <PresentationFormat>화면 슬라이드 쇼(4:3)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</cp:revision>
  <dcterms:created xsi:type="dcterms:W3CDTF">2020-04-07T02:28:44Z</dcterms:created>
  <dcterms:modified xsi:type="dcterms:W3CDTF">2020-04-07T03:22:01Z</dcterms:modified>
</cp:coreProperties>
</file>