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  <p:sldId id="256" r:id="rId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6" d="100"/>
          <a:sy n="106" d="100"/>
        </p:scale>
        <p:origin x="-72" y="21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3562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244020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581001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77543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265313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80526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23753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32470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220707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5288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9191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70C08-CC18-46C4-AAEB-B8FC432EADC3}" type="datetimeFigureOut">
              <a:rPr lang="ko-KR" altLang="en-US" smtClean="0"/>
              <a:t>2020-04-06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6F7DAB-4AA0-4582-86C8-05978A497CDD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6507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화살표 연결선 3"/>
          <p:cNvCxnSpPr/>
          <p:nvPr/>
        </p:nvCxnSpPr>
        <p:spPr>
          <a:xfrm>
            <a:off x="2411760" y="1369091"/>
            <a:ext cx="0" cy="102108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755964" y="2514611"/>
            <a:ext cx="15841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검사코드</a:t>
            </a:r>
            <a:endParaRPr lang="ko-KR" altLang="en-US" dirty="0"/>
          </a:p>
        </p:txBody>
      </p:sp>
      <p:cxnSp>
        <p:nvCxnSpPr>
          <p:cNvPr id="7" name="직선 화살표 연결선 6"/>
          <p:cNvCxnSpPr/>
          <p:nvPr/>
        </p:nvCxnSpPr>
        <p:spPr>
          <a:xfrm>
            <a:off x="6329880" y="1383051"/>
            <a:ext cx="0" cy="80506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940152" y="2205511"/>
            <a:ext cx="12241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mtClean="0"/>
              <a:t>병원코드</a:t>
            </a:r>
            <a:endParaRPr lang="ko-KR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12"/>
          <a:stretch/>
        </p:blipFill>
        <p:spPr bwMode="auto">
          <a:xfrm>
            <a:off x="395535" y="429768"/>
            <a:ext cx="8543925" cy="8626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1115616" y="3501650"/>
            <a:ext cx="71287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LUS105 DOA-4 (</a:t>
            </a:r>
            <a:r>
              <a:rPr lang="ko-KR" altLang="en-US" dirty="0" smtClean="0"/>
              <a:t>마약검사 </a:t>
            </a:r>
            <a:r>
              <a:rPr lang="en-US" altLang="ko-KR" dirty="0" smtClean="0"/>
              <a:t>4</a:t>
            </a:r>
            <a:r>
              <a:rPr lang="ko-KR" altLang="en-US" dirty="0" smtClean="0"/>
              <a:t>종 </a:t>
            </a:r>
            <a:r>
              <a:rPr lang="en-US" altLang="ko-KR" dirty="0" smtClean="0"/>
              <a:t>COC/MET/THC/OPI) -&gt; </a:t>
            </a:r>
            <a:r>
              <a:rPr lang="ko-KR" altLang="en-US" dirty="0" smtClean="0"/>
              <a:t>전송코드</a:t>
            </a:r>
            <a:endParaRPr lang="ko-KR" alt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1129320" y="4221088"/>
            <a:ext cx="475252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LUS10502 Amphetamines(</a:t>
            </a:r>
            <a:r>
              <a:rPr lang="ko-KR" altLang="en-US" dirty="0" err="1" smtClean="0"/>
              <a:t>필로폰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LUS10504 Cocaine(</a:t>
            </a:r>
            <a:r>
              <a:rPr lang="ko-KR" altLang="en-US" dirty="0" smtClean="0"/>
              <a:t>코카인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LUS10501 </a:t>
            </a:r>
            <a:r>
              <a:rPr lang="en-US" altLang="ko-KR" dirty="0" smtClean="0"/>
              <a:t>Tetrahydrocannabinol(</a:t>
            </a:r>
            <a:r>
              <a:rPr lang="ko-KR" altLang="en-US" dirty="0" smtClean="0"/>
              <a:t>대마</a:t>
            </a:r>
            <a:r>
              <a:rPr lang="en-US" altLang="ko-KR" dirty="0" smtClean="0"/>
              <a:t>)</a:t>
            </a:r>
          </a:p>
          <a:p>
            <a:r>
              <a:rPr lang="en-US" altLang="ko-KR" dirty="0" smtClean="0"/>
              <a:t>LUS10503 Opiates(</a:t>
            </a:r>
            <a:r>
              <a:rPr lang="ko-KR" altLang="en-US" dirty="0" smtClean="0"/>
              <a:t>아편</a:t>
            </a:r>
            <a:r>
              <a:rPr lang="en-US" altLang="ko-KR" dirty="0" smtClean="0"/>
              <a:t>,</a:t>
            </a:r>
            <a:r>
              <a:rPr lang="ko-KR" altLang="en-US" dirty="0" smtClean="0"/>
              <a:t>모르핀</a:t>
            </a:r>
            <a:r>
              <a:rPr lang="en-US" altLang="ko-KR" dirty="0" smtClean="0"/>
              <a:t>,</a:t>
            </a:r>
            <a:r>
              <a:rPr lang="ko-KR" altLang="en-US" dirty="0" err="1" smtClean="0"/>
              <a:t>코데인</a:t>
            </a:r>
            <a:r>
              <a:rPr lang="en-US" altLang="ko-KR" dirty="0" smtClean="0"/>
              <a:t>)</a:t>
            </a:r>
            <a:endParaRPr lang="ko-KR" altLang="en-US" dirty="0"/>
          </a:p>
        </p:txBody>
      </p:sp>
      <p:sp>
        <p:nvSpPr>
          <p:cNvPr id="15" name="직사각형 14"/>
          <p:cNvSpPr/>
          <p:nvPr/>
        </p:nvSpPr>
        <p:spPr>
          <a:xfrm>
            <a:off x="1129320" y="4221088"/>
            <a:ext cx="4378784" cy="136815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7" name="직선 화살표 연결선 16"/>
          <p:cNvCxnSpPr>
            <a:stCxn id="15" idx="3"/>
          </p:cNvCxnSpPr>
          <p:nvPr/>
        </p:nvCxnSpPr>
        <p:spPr>
          <a:xfrm>
            <a:off x="5508104" y="4905164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804248" y="4704552"/>
            <a:ext cx="18471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하위 결과코드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238931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82699"/>
            <a:ext cx="8833309" cy="5654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67501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51520" y="260648"/>
            <a:ext cx="45365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Test</a:t>
            </a:r>
          </a:p>
          <a:p>
            <a:r>
              <a:rPr lang="ko-KR" altLang="en-US" dirty="0" smtClean="0"/>
              <a:t>이름</a:t>
            </a:r>
            <a:r>
              <a:rPr lang="en-US" altLang="ko-KR" dirty="0" smtClean="0"/>
              <a:t>: </a:t>
            </a:r>
            <a:r>
              <a:rPr lang="ko-KR" altLang="en-US" dirty="0" smtClean="0"/>
              <a:t>테스트여</a:t>
            </a:r>
            <a:r>
              <a:rPr lang="en-US" altLang="ko-KR" dirty="0" smtClean="0"/>
              <a:t>1</a:t>
            </a:r>
            <a:r>
              <a:rPr lang="ko-KR" altLang="en-US" dirty="0" smtClean="0"/>
              <a:t> </a:t>
            </a:r>
            <a:endParaRPr lang="en-US" altLang="ko-KR" dirty="0" smtClean="0"/>
          </a:p>
          <a:p>
            <a:r>
              <a:rPr lang="ko-KR" altLang="en-US" dirty="0" smtClean="0"/>
              <a:t>등록번호</a:t>
            </a:r>
            <a:r>
              <a:rPr lang="en-US" altLang="ko-KR" dirty="0" smtClean="0"/>
              <a:t>: 101</a:t>
            </a:r>
            <a:endParaRPr lang="ko-KR" altLang="en-US" dirty="0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1" y="1340768"/>
            <a:ext cx="7444635" cy="4365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직사각형 6"/>
          <p:cNvSpPr/>
          <p:nvPr/>
        </p:nvSpPr>
        <p:spPr>
          <a:xfrm>
            <a:off x="2123728" y="2348880"/>
            <a:ext cx="1800200" cy="1296144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17897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6632"/>
            <a:ext cx="4323184" cy="61373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339752" y="3284984"/>
            <a:ext cx="1296144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300" b="1" dirty="0" smtClean="0">
                <a:solidFill>
                  <a:srgbClr val="0070C0"/>
                </a:solidFill>
                <a:latin typeface="굴림체" panose="020B0609000101010101" pitchFamily="49" charset="-127"/>
                <a:ea typeface="굴림체" panose="020B0609000101010101" pitchFamily="49" charset="-127"/>
              </a:rPr>
              <a:t>마약 검사</a:t>
            </a:r>
            <a:endParaRPr lang="ko-KR" altLang="en-US" sz="1300" b="1" dirty="0">
              <a:solidFill>
                <a:srgbClr val="0070C0"/>
              </a:solidFill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536" y="3610508"/>
            <a:ext cx="6984628" cy="19787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8176" y="3933056"/>
            <a:ext cx="19442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err="1" smtClean="0">
                <a:latin typeface="굴림체" panose="020B0609000101010101" pitchFamily="49" charset="-127"/>
                <a:ea typeface="굴림체" panose="020B0609000101010101" pitchFamily="49" charset="-127"/>
              </a:rPr>
              <a:t>필로폰</a:t>
            </a:r>
            <a:endParaRPr lang="en-US" altLang="ko-KR" sz="1000" b="1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r>
              <a:rPr lang="en-US" altLang="ko-KR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Amphetamines</a:t>
            </a:r>
            <a:endParaRPr lang="ko-KR" altLang="en-US" sz="1000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314986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코카인</a:t>
            </a:r>
            <a:endParaRPr lang="en-US" altLang="ko-KR" sz="1000" b="1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r>
              <a:rPr lang="en-US" altLang="ko-KR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Cocaine</a:t>
            </a:r>
            <a:endParaRPr lang="ko-KR" altLang="en-US" sz="1000" b="1" dirty="0">
              <a:latin typeface="굴림체" panose="020B0609000101010101" pitchFamily="49" charset="-127"/>
              <a:ea typeface="굴림체" panose="020B0609000101010101" pitchFamily="49" charset="-127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3568" y="4653136"/>
            <a:ext cx="17281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대마</a:t>
            </a:r>
            <a:endParaRPr lang="en-US" altLang="ko-KR" sz="1000" b="1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r>
              <a:rPr lang="en-US" altLang="ko-KR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Tetrahydrocannabinol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04216" y="5085184"/>
            <a:ext cx="17235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모르핀</a:t>
            </a:r>
            <a:endParaRPr lang="en-US" altLang="ko-KR" sz="1000" b="1" dirty="0" smtClean="0">
              <a:latin typeface="굴림체" panose="020B0609000101010101" pitchFamily="49" charset="-127"/>
              <a:ea typeface="굴림체" panose="020B0609000101010101" pitchFamily="49" charset="-127"/>
            </a:endParaRPr>
          </a:p>
          <a:p>
            <a:r>
              <a:rPr lang="en-US" altLang="ko-KR" sz="1000" b="1" dirty="0" smtClean="0">
                <a:latin typeface="굴림체" panose="020B0609000101010101" pitchFamily="49" charset="-127"/>
                <a:ea typeface="굴림체" panose="020B0609000101010101" pitchFamily="49" charset="-127"/>
              </a:rPr>
              <a:t>Opiates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076796" y="908720"/>
            <a:ext cx="367240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결과지 표기는</a:t>
            </a:r>
            <a:endParaRPr lang="en-US" altLang="ko-KR" dirty="0" smtClean="0"/>
          </a:p>
          <a:p>
            <a:r>
              <a:rPr lang="en-US" altLang="ko-KR" dirty="0" smtClean="0">
                <a:solidFill>
                  <a:srgbClr val="FF0000"/>
                </a:solidFill>
              </a:rPr>
              <a:t>Negative</a:t>
            </a:r>
            <a:r>
              <a:rPr lang="en-US" altLang="ko-KR" dirty="0" smtClean="0"/>
              <a:t>-&gt; (</a:t>
            </a:r>
            <a:r>
              <a:rPr lang="en-US" altLang="ko-KR" dirty="0" smtClean="0">
                <a:solidFill>
                  <a:srgbClr val="FF0000"/>
                </a:solidFill>
              </a:rPr>
              <a:t>-</a:t>
            </a:r>
            <a:r>
              <a:rPr lang="en-US" altLang="ko-KR" dirty="0" smtClean="0"/>
              <a:t>) -&gt;”</a:t>
            </a:r>
            <a:r>
              <a:rPr lang="ko-KR" altLang="en-US" dirty="0" smtClean="0">
                <a:solidFill>
                  <a:srgbClr val="FF0000"/>
                </a:solidFill>
              </a:rPr>
              <a:t>음성</a:t>
            </a:r>
            <a:r>
              <a:rPr lang="en-US" altLang="ko-KR" dirty="0" smtClean="0"/>
              <a:t>”</a:t>
            </a:r>
            <a:r>
              <a:rPr lang="ko-KR" altLang="en-US" dirty="0" smtClean="0"/>
              <a:t>으로 표기</a:t>
            </a:r>
            <a:endParaRPr lang="en-US" altLang="ko-KR" dirty="0" smtClean="0"/>
          </a:p>
          <a:p>
            <a:r>
              <a:rPr lang="en-US" altLang="ko-KR" dirty="0" smtClean="0">
                <a:solidFill>
                  <a:srgbClr val="FF0000"/>
                </a:solidFill>
              </a:rPr>
              <a:t>Positive</a:t>
            </a:r>
            <a:r>
              <a:rPr lang="en-US" altLang="ko-KR" dirty="0" smtClean="0"/>
              <a:t>-&gt;</a:t>
            </a:r>
            <a:r>
              <a:rPr lang="en-US" altLang="ko-KR" dirty="0" smtClean="0"/>
              <a:t> (</a:t>
            </a:r>
            <a:r>
              <a:rPr lang="en-US" altLang="ko-KR" dirty="0" smtClean="0">
                <a:solidFill>
                  <a:srgbClr val="FF0000"/>
                </a:solidFill>
              </a:rPr>
              <a:t>+</a:t>
            </a:r>
            <a:r>
              <a:rPr lang="en-US" altLang="ko-KR" dirty="0" smtClean="0"/>
              <a:t>)-&gt; </a:t>
            </a:r>
            <a:r>
              <a:rPr lang="en-US" altLang="ko-KR" dirty="0" smtClean="0"/>
              <a:t>”</a:t>
            </a:r>
            <a:r>
              <a:rPr lang="ko-KR" altLang="en-US" dirty="0" smtClean="0">
                <a:solidFill>
                  <a:srgbClr val="FF0000"/>
                </a:solidFill>
              </a:rPr>
              <a:t>양성</a:t>
            </a:r>
            <a:r>
              <a:rPr lang="en-US" altLang="ko-KR" dirty="0" smtClean="0"/>
              <a:t>”</a:t>
            </a:r>
            <a:r>
              <a:rPr lang="ko-KR" altLang="en-US" dirty="0" smtClean="0"/>
              <a:t>으로 표기 </a:t>
            </a:r>
            <a:endParaRPr lang="ko-KR" alt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5580112" y="2237980"/>
            <a:ext cx="23042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/>
              <a:t>참고기준치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없음</a:t>
            </a:r>
            <a:endParaRPr lang="en-US" altLang="ko-KR" dirty="0" smtClean="0"/>
          </a:p>
          <a:p>
            <a:r>
              <a:rPr lang="ko-KR" altLang="en-US" dirty="0" smtClean="0"/>
              <a:t>단위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없음</a:t>
            </a:r>
            <a:endParaRPr lang="en-US" altLang="ko-KR" dirty="0" smtClean="0"/>
          </a:p>
          <a:p>
            <a:r>
              <a:rPr lang="ko-KR" altLang="en-US" dirty="0" smtClean="0"/>
              <a:t>임상적 의의</a:t>
            </a:r>
            <a:r>
              <a:rPr lang="en-US" altLang="ko-KR" dirty="0" smtClean="0"/>
              <a:t>: </a:t>
            </a:r>
            <a:r>
              <a:rPr lang="ko-KR" altLang="en-US" dirty="0" smtClean="0"/>
              <a:t>없음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42953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84</Words>
  <Application>Microsoft Office PowerPoint</Application>
  <PresentationFormat>화면 슬라이드 쇼(4:3)</PresentationFormat>
  <Paragraphs>26</Paragraphs>
  <Slides>4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5" baseType="lpstr">
      <vt:lpstr>Office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ISH</dc:creator>
  <cp:lastModifiedBy>ISH</cp:lastModifiedBy>
  <cp:revision>13</cp:revision>
  <dcterms:created xsi:type="dcterms:W3CDTF">2020-04-05T23:28:23Z</dcterms:created>
  <dcterms:modified xsi:type="dcterms:W3CDTF">2020-04-06T01:43:51Z</dcterms:modified>
</cp:coreProperties>
</file>