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7" r:id="rId4"/>
    <p:sldId id="258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876" y="-6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AC90-B128-466E-AB96-4C08E3128FF9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CB97D-69B4-40D3-B195-FDB7CCDBD9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875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AC90-B128-466E-AB96-4C08E3128FF9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CB97D-69B4-40D3-B195-FDB7CCDBD9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7302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AC90-B128-466E-AB96-4C08E3128FF9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CB97D-69B4-40D3-B195-FDB7CCDBD9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7693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AC90-B128-466E-AB96-4C08E3128FF9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CB97D-69B4-40D3-B195-FDB7CCDBD9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7211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AC90-B128-466E-AB96-4C08E3128FF9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CB97D-69B4-40D3-B195-FDB7CCDBD9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4474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AC90-B128-466E-AB96-4C08E3128FF9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CB97D-69B4-40D3-B195-FDB7CCDBD9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000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AC90-B128-466E-AB96-4C08E3128FF9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CB97D-69B4-40D3-B195-FDB7CCDBD9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6467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AC90-B128-466E-AB96-4C08E3128FF9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CB97D-69B4-40D3-B195-FDB7CCDBD9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7904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AC90-B128-466E-AB96-4C08E3128FF9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CB97D-69B4-40D3-B195-FDB7CCDBD9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643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AC90-B128-466E-AB96-4C08E3128FF9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CB97D-69B4-40D3-B195-FDB7CCDBD9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3506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AC90-B128-466E-AB96-4C08E3128FF9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CB97D-69B4-40D3-B195-FDB7CCDBD9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940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4AC90-B128-466E-AB96-4C08E3128FF9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CB97D-69B4-40D3-B195-FDB7CCDBD9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3357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18"/>
          <a:stretch/>
        </p:blipFill>
        <p:spPr bwMode="auto">
          <a:xfrm>
            <a:off x="395536" y="548680"/>
            <a:ext cx="8036156" cy="1675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87"/>
          <a:stretch/>
        </p:blipFill>
        <p:spPr bwMode="auto">
          <a:xfrm>
            <a:off x="395536" y="2708920"/>
            <a:ext cx="8036156" cy="95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323226"/>
              </p:ext>
            </p:extLst>
          </p:nvPr>
        </p:nvGraphicFramePr>
        <p:xfrm>
          <a:off x="467542" y="2224216"/>
          <a:ext cx="7704858" cy="5567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2248"/>
                <a:gridCol w="936106"/>
                <a:gridCol w="792088"/>
                <a:gridCol w="288032"/>
                <a:gridCol w="1152128"/>
                <a:gridCol w="432048"/>
                <a:gridCol w="1872208"/>
              </a:tblGrid>
              <a:tr h="55671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b="1" dirty="0" err="1" smtClean="0"/>
                        <a:t>트랜스페린</a:t>
                      </a:r>
                      <a:r>
                        <a:rPr lang="ko-KR" altLang="en-US" sz="1300" b="1" dirty="0" smtClean="0"/>
                        <a:t> 포화도</a:t>
                      </a:r>
                      <a:endParaRPr lang="en-US" altLang="ko-KR" sz="1300" b="1" dirty="0" smtClean="0"/>
                    </a:p>
                    <a:p>
                      <a:pPr latinLnBrk="1"/>
                      <a:r>
                        <a:rPr lang="en-US" altLang="ko-KR" sz="1300" b="1" dirty="0" smtClean="0"/>
                        <a:t>transferrin saturation</a:t>
                      </a:r>
                      <a:endParaRPr lang="ko-KR" alt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/>
                        <a:t>%</a:t>
                      </a:r>
                      <a:endParaRPr lang="ko-KR" alt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err="1" smtClean="0"/>
                        <a:t>철결핍성</a:t>
                      </a:r>
                      <a:r>
                        <a:rPr lang="ko-KR" altLang="en-US" sz="1300" dirty="0" smtClean="0"/>
                        <a:t> 빈혈관련</a:t>
                      </a:r>
                      <a:endParaRPr lang="ko-KR" altLang="en-US" sz="13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395536" y="4149080"/>
            <a:ext cx="76328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 err="1" smtClean="0"/>
              <a:t>트랜스페린</a:t>
            </a:r>
            <a:r>
              <a:rPr lang="ko-KR" altLang="en-US" b="1" dirty="0" smtClean="0"/>
              <a:t> 포화도</a:t>
            </a:r>
            <a:endParaRPr lang="en-US" altLang="ko-KR" b="1" dirty="0" smtClean="0"/>
          </a:p>
          <a:p>
            <a:r>
              <a:rPr lang="en-US" altLang="ko-KR" b="1" dirty="0" smtClean="0"/>
              <a:t>transferrin saturation</a:t>
            </a:r>
          </a:p>
          <a:p>
            <a:endParaRPr lang="en-US" altLang="ko-KR" b="1" dirty="0" smtClean="0"/>
          </a:p>
          <a:p>
            <a:r>
              <a:rPr lang="ko-KR" altLang="en-US" b="1" dirty="0" smtClean="0"/>
              <a:t>검사코드</a:t>
            </a:r>
            <a:r>
              <a:rPr lang="en-US" altLang="ko-KR" b="1" dirty="0" smtClean="0"/>
              <a:t>: LAC12803</a:t>
            </a:r>
            <a:br>
              <a:rPr lang="en-US" altLang="ko-KR" b="1" dirty="0" smtClean="0"/>
            </a:br>
            <a:r>
              <a:rPr lang="ko-KR" altLang="en-US" b="1" dirty="0" smtClean="0"/>
              <a:t>병원코드</a:t>
            </a:r>
            <a:r>
              <a:rPr lang="en-US" altLang="ko-KR" b="1" dirty="0" smtClean="0"/>
              <a:t>: </a:t>
            </a:r>
            <a:r>
              <a:rPr lang="en-US" altLang="ko-KR" b="1" dirty="0" smtClean="0"/>
              <a:t>LAC12803</a:t>
            </a:r>
          </a:p>
          <a:p>
            <a:r>
              <a:rPr lang="ko-KR" altLang="en-US" b="1" dirty="0" smtClean="0"/>
              <a:t>참고기준치 없음</a:t>
            </a:r>
            <a:endParaRPr lang="en-US" altLang="ko-KR" b="1" dirty="0" smtClean="0"/>
          </a:p>
          <a:p>
            <a:r>
              <a:rPr lang="ko-KR" altLang="en-US" b="1" dirty="0" smtClean="0"/>
              <a:t>단위</a:t>
            </a:r>
            <a:r>
              <a:rPr lang="en-US" altLang="ko-KR" b="1" dirty="0" smtClean="0"/>
              <a:t>: %</a:t>
            </a:r>
            <a:endParaRPr lang="ko-KR" alt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148064" y="4058488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b="1" dirty="0" smtClean="0"/>
          </a:p>
          <a:p>
            <a:r>
              <a:rPr lang="ko-KR" altLang="en-US" b="1" dirty="0" smtClean="0">
                <a:solidFill>
                  <a:srgbClr val="FF0000"/>
                </a:solidFill>
              </a:rPr>
              <a:t>자동판정 소견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필요없음</a:t>
            </a:r>
            <a:r>
              <a:rPr lang="en-US" altLang="ko-KR" b="1" dirty="0" smtClean="0">
                <a:solidFill>
                  <a:srgbClr val="FF0000"/>
                </a:solidFill>
              </a:rPr>
              <a:t/>
            </a:r>
            <a:br>
              <a:rPr lang="en-US" altLang="ko-KR" b="1" dirty="0" smtClean="0">
                <a:solidFill>
                  <a:srgbClr val="FF0000"/>
                </a:solidFill>
              </a:rPr>
            </a:br>
            <a:r>
              <a:rPr lang="ko-KR" altLang="en-US" b="1" dirty="0" err="1" smtClean="0">
                <a:solidFill>
                  <a:srgbClr val="FF0000"/>
                </a:solidFill>
              </a:rPr>
              <a:t>결과지에</a:t>
            </a:r>
            <a:r>
              <a:rPr lang="ko-KR" altLang="en-US" b="1" dirty="0" smtClean="0">
                <a:solidFill>
                  <a:srgbClr val="FF0000"/>
                </a:solidFill>
              </a:rPr>
              <a:t> 인쇄 칸 생성 및 수치가 인쇄되도록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부탁드려요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75108" y="5992030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테스트할 수검자 결과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손명자 </a:t>
            </a:r>
            <a:r>
              <a:rPr lang="en-US" altLang="ko-KR" b="1" dirty="0" smtClean="0"/>
              <a:t>00450156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749260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744"/>
          <a:stretch/>
        </p:blipFill>
        <p:spPr bwMode="auto">
          <a:xfrm>
            <a:off x="251520" y="260648"/>
            <a:ext cx="8499008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07504" y="3284984"/>
            <a:ext cx="8643024" cy="1800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2061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6486527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611560" y="3356992"/>
            <a:ext cx="1008112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9681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395536" y="202461"/>
            <a:ext cx="8208912" cy="656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2233870" y="2137842"/>
            <a:ext cx="1512168" cy="1390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629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23</Words>
  <Application>Microsoft Office PowerPoint</Application>
  <PresentationFormat>화면 슬라이드 쇼(4:3)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3</cp:revision>
  <dcterms:created xsi:type="dcterms:W3CDTF">2020-03-27T06:29:26Z</dcterms:created>
  <dcterms:modified xsi:type="dcterms:W3CDTF">2020-03-27T06:57:45Z</dcterms:modified>
</cp:coreProperties>
</file>