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8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530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579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05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4462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42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927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459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36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74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9036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361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6C7E2-4882-4D55-A08B-AEAF8645BFDC}" type="datetimeFigureOut">
              <a:rPr lang="ko-KR" altLang="en-US" smtClean="0"/>
              <a:t>2017-07-11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4A017-E4B2-4294-B464-B814CF17B8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6362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84" y="166688"/>
            <a:ext cx="6096000" cy="652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211960" y="1016800"/>
            <a:ext cx="1224136" cy="612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>
            <a:stCxn id="4" idx="3"/>
            <a:endCxn id="7" idx="1"/>
          </p:cNvCxnSpPr>
          <p:nvPr/>
        </p:nvCxnSpPr>
        <p:spPr>
          <a:xfrm>
            <a:off x="5436096" y="1322800"/>
            <a:ext cx="1368152" cy="736887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804248" y="1628800"/>
            <a:ext cx="1287532" cy="8617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000" dirty="0" smtClean="0">
                <a:latin typeface="+mj-lt"/>
              </a:rPr>
              <a:t>＊</a:t>
            </a:r>
            <a:r>
              <a:rPr lang="ko-KR" altLang="en-US" sz="1000" dirty="0" err="1" smtClean="0">
                <a:latin typeface="+mj-lt"/>
              </a:rPr>
              <a:t>개인수납</a:t>
            </a:r>
            <a:endParaRPr lang="en-US" altLang="ko-KR" sz="1000" dirty="0" smtClean="0">
              <a:latin typeface="+mj-lt"/>
            </a:endParaRPr>
          </a:p>
          <a:p>
            <a:r>
              <a:rPr lang="ko-KR" altLang="en-US" sz="1000" dirty="0" smtClean="0">
                <a:latin typeface="+mj-lt"/>
              </a:rPr>
              <a:t>＊개인</a:t>
            </a:r>
            <a:r>
              <a:rPr lang="en-US" altLang="ko-KR" sz="1000" dirty="0" smtClean="0">
                <a:latin typeface="+mj-lt"/>
              </a:rPr>
              <a:t>(</a:t>
            </a:r>
            <a:r>
              <a:rPr lang="ko-KR" altLang="en-US" sz="1000" dirty="0" err="1" smtClean="0">
                <a:latin typeface="+mj-lt"/>
              </a:rPr>
              <a:t>사업장추가</a:t>
            </a:r>
            <a:r>
              <a:rPr lang="en-US" altLang="ko-KR" sz="1000" dirty="0" smtClean="0">
                <a:latin typeface="+mj-lt"/>
              </a:rPr>
              <a:t>)</a:t>
            </a:r>
          </a:p>
          <a:p>
            <a:r>
              <a:rPr lang="ko-KR" altLang="en-US" sz="1000" dirty="0" smtClean="0">
                <a:latin typeface="+mj-lt"/>
              </a:rPr>
              <a:t>＊</a:t>
            </a:r>
            <a:r>
              <a:rPr lang="ko-KR" altLang="en-US" sz="1000" dirty="0" err="1" smtClean="0">
                <a:latin typeface="+mj-lt"/>
              </a:rPr>
              <a:t>회사수납</a:t>
            </a:r>
            <a:endParaRPr lang="en-US" altLang="ko-KR" sz="1000" dirty="0" smtClean="0">
              <a:latin typeface="+mj-lt"/>
            </a:endParaRPr>
          </a:p>
          <a:p>
            <a:r>
              <a:rPr lang="ko-KR" altLang="en-US" sz="1000" dirty="0" smtClean="0">
                <a:latin typeface="+mj-lt"/>
              </a:rPr>
              <a:t>＊개인</a:t>
            </a:r>
            <a:r>
              <a:rPr lang="en-US" altLang="ko-KR" sz="1000" dirty="0" smtClean="0">
                <a:latin typeface="+mj-lt"/>
              </a:rPr>
              <a:t>+</a:t>
            </a:r>
            <a:r>
              <a:rPr lang="ko-KR" altLang="en-US" sz="1000" dirty="0" smtClean="0">
                <a:latin typeface="+mj-lt"/>
              </a:rPr>
              <a:t>회사</a:t>
            </a:r>
            <a:endParaRPr lang="en-US" altLang="ko-KR" sz="1000" dirty="0" smtClean="0">
              <a:latin typeface="+mj-lt"/>
            </a:endParaRPr>
          </a:p>
          <a:p>
            <a:r>
              <a:rPr lang="ko-KR" altLang="en-US" sz="1000" dirty="0" smtClean="0">
                <a:latin typeface="+mj-lt"/>
              </a:rPr>
              <a:t>＊</a:t>
            </a:r>
            <a:r>
              <a:rPr lang="ko-KR" altLang="en-US" sz="1000" b="1" dirty="0" err="1" smtClean="0">
                <a:solidFill>
                  <a:srgbClr val="C00000"/>
                </a:solidFill>
                <a:latin typeface="+mj-lt"/>
              </a:rPr>
              <a:t>개인미수</a:t>
            </a:r>
            <a:endParaRPr lang="ko-KR" altLang="en-US" sz="1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067944" y="5517232"/>
            <a:ext cx="1440160" cy="432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>
            <a:stCxn id="10" idx="3"/>
          </p:cNvCxnSpPr>
          <p:nvPr/>
        </p:nvCxnSpPr>
        <p:spPr>
          <a:xfrm flipV="1">
            <a:off x="5508104" y="5589240"/>
            <a:ext cx="504056" cy="143992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991354" y="5312241"/>
            <a:ext cx="825867" cy="5539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000" dirty="0" smtClean="0">
                <a:latin typeface="+mj-lt"/>
              </a:rPr>
              <a:t>＊</a:t>
            </a:r>
            <a:r>
              <a:rPr lang="ko-KR" altLang="en-US" sz="1000" dirty="0" err="1" smtClean="0">
                <a:latin typeface="+mj-lt"/>
              </a:rPr>
              <a:t>현금수납</a:t>
            </a:r>
            <a:endParaRPr lang="en-US" altLang="ko-KR" sz="1000" dirty="0" smtClean="0">
              <a:latin typeface="+mj-lt"/>
            </a:endParaRPr>
          </a:p>
          <a:p>
            <a:r>
              <a:rPr lang="ko-KR" altLang="en-US" sz="1000" dirty="0" smtClean="0">
                <a:latin typeface="+mj-lt"/>
              </a:rPr>
              <a:t>＊</a:t>
            </a:r>
            <a:r>
              <a:rPr lang="ko-KR" altLang="en-US" sz="1000" dirty="0" err="1" smtClean="0">
                <a:latin typeface="+mj-lt"/>
              </a:rPr>
              <a:t>카드수납</a:t>
            </a:r>
            <a:endParaRPr lang="en-US" altLang="ko-KR" sz="1000" dirty="0" smtClean="0">
              <a:latin typeface="+mj-lt"/>
            </a:endParaRPr>
          </a:p>
          <a:p>
            <a:r>
              <a:rPr lang="ko-KR" altLang="en-US" sz="1000" b="1" dirty="0" smtClean="0">
                <a:solidFill>
                  <a:srgbClr val="C00000"/>
                </a:solidFill>
                <a:latin typeface="+mj-lt"/>
              </a:rPr>
              <a:t>＊미수금</a:t>
            </a:r>
            <a:endParaRPr lang="en-US" altLang="ko-KR" sz="1000" b="1" dirty="0" smtClean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6216" y="6003324"/>
            <a:ext cx="2481770" cy="7078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1000" b="1" dirty="0" err="1" smtClean="0"/>
              <a:t>개인미수로</a:t>
            </a:r>
            <a:r>
              <a:rPr lang="ko-KR" altLang="en-US" sz="1000" b="1" dirty="0" smtClean="0"/>
              <a:t> </a:t>
            </a:r>
            <a:r>
              <a:rPr lang="ko-KR" altLang="en-US" sz="1000" b="1" dirty="0" err="1" smtClean="0"/>
              <a:t>수납변경</a:t>
            </a:r>
            <a:r>
              <a:rPr lang="ko-KR" altLang="en-US" sz="1000" b="1" dirty="0" smtClean="0"/>
              <a:t> </a:t>
            </a:r>
            <a:r>
              <a:rPr lang="ko-KR" altLang="en-US" sz="1000" b="1" dirty="0" err="1" smtClean="0"/>
              <a:t>되어진</a:t>
            </a:r>
            <a:r>
              <a:rPr lang="ko-KR" altLang="en-US" sz="1000" b="1" dirty="0" smtClean="0"/>
              <a:t> 건은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아래 </a:t>
            </a:r>
            <a:r>
              <a:rPr lang="en-US" altLang="ko-KR" sz="1000" b="1" dirty="0" smtClean="0"/>
              <a:t>“</a:t>
            </a:r>
            <a:r>
              <a:rPr lang="ko-KR" altLang="en-US" sz="1000" b="1" dirty="0" smtClean="0"/>
              <a:t>미수금</a:t>
            </a:r>
            <a:r>
              <a:rPr lang="en-US" altLang="ko-KR" sz="1000" b="1" dirty="0" smtClean="0"/>
              <a:t>”</a:t>
            </a:r>
            <a:r>
              <a:rPr lang="ko-KR" altLang="en-US" sz="1000" b="1" dirty="0" smtClean="0"/>
              <a:t>에 </a:t>
            </a:r>
            <a:r>
              <a:rPr lang="ko-KR" altLang="en-US" sz="1000" b="1" dirty="0" err="1" smtClean="0"/>
              <a:t>입력되어지면서</a:t>
            </a:r>
            <a:endParaRPr lang="en-US" altLang="ko-KR" sz="1000" b="1" dirty="0" smtClean="0"/>
          </a:p>
          <a:p>
            <a:r>
              <a:rPr lang="ko-KR" altLang="en-US" sz="1000" b="1" dirty="0" err="1" smtClean="0"/>
              <a:t>수입총괄표상에는</a:t>
            </a:r>
            <a:endParaRPr lang="en-US" altLang="ko-KR" sz="1000" b="1" dirty="0" smtClean="0"/>
          </a:p>
          <a:p>
            <a:r>
              <a:rPr lang="en-US" altLang="ko-KR" sz="1000" b="1" dirty="0" smtClean="0"/>
              <a:t>“</a:t>
            </a:r>
            <a:r>
              <a:rPr lang="ko-KR" altLang="en-US" sz="1000" b="1" dirty="0" err="1" smtClean="0"/>
              <a:t>개인미수</a:t>
            </a:r>
            <a:r>
              <a:rPr lang="en-US" altLang="ko-KR" sz="1000" b="1" dirty="0" smtClean="0"/>
              <a:t>”</a:t>
            </a:r>
            <a:r>
              <a:rPr lang="ko-KR" altLang="en-US" sz="1000" b="1" dirty="0" smtClean="0"/>
              <a:t>탭으로 </a:t>
            </a:r>
            <a:r>
              <a:rPr lang="ko-KR" altLang="en-US" sz="1000" b="1" dirty="0" err="1" smtClean="0"/>
              <a:t>들어가졌으면</a:t>
            </a:r>
            <a:r>
              <a:rPr lang="ko-KR" altLang="en-US" sz="1000" b="1" dirty="0" smtClean="0"/>
              <a:t> 합니다</a:t>
            </a:r>
            <a:r>
              <a:rPr lang="en-US" altLang="ko-KR" sz="1000" b="1" dirty="0" smtClean="0"/>
              <a:t>.</a:t>
            </a:r>
            <a:endParaRPr lang="ko-KR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101254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39</Words>
  <Application>Microsoft Office PowerPoint</Application>
  <PresentationFormat>화면 슬라이드 쇼(4:3)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master</cp:lastModifiedBy>
  <cp:revision>2</cp:revision>
  <dcterms:created xsi:type="dcterms:W3CDTF">2017-07-11T05:36:04Z</dcterms:created>
  <dcterms:modified xsi:type="dcterms:W3CDTF">2017-07-11T05:46:34Z</dcterms:modified>
</cp:coreProperties>
</file>