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4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E1AD8-B59B-443A-B4DA-7A28B2FE1839}" type="datetimeFigureOut">
              <a:rPr lang="ko-KR" altLang="en-US" smtClean="0"/>
              <a:t>2017-05-10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B5CCE-B752-41E6-A2B9-941442D0D0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06530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E1AD8-B59B-443A-B4DA-7A28B2FE1839}" type="datetimeFigureOut">
              <a:rPr lang="ko-KR" altLang="en-US" smtClean="0"/>
              <a:t>2017-05-10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B5CCE-B752-41E6-A2B9-941442D0D0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6133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E1AD8-B59B-443A-B4DA-7A28B2FE1839}" type="datetimeFigureOut">
              <a:rPr lang="ko-KR" altLang="en-US" smtClean="0"/>
              <a:t>2017-05-10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B5CCE-B752-41E6-A2B9-941442D0D0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45018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E1AD8-B59B-443A-B4DA-7A28B2FE1839}" type="datetimeFigureOut">
              <a:rPr lang="ko-KR" altLang="en-US" smtClean="0"/>
              <a:t>2017-05-10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B5CCE-B752-41E6-A2B9-941442D0D0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1815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E1AD8-B59B-443A-B4DA-7A28B2FE1839}" type="datetimeFigureOut">
              <a:rPr lang="ko-KR" altLang="en-US" smtClean="0"/>
              <a:t>2017-05-10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B5CCE-B752-41E6-A2B9-941442D0D0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56189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E1AD8-B59B-443A-B4DA-7A28B2FE1839}" type="datetimeFigureOut">
              <a:rPr lang="ko-KR" altLang="en-US" smtClean="0"/>
              <a:t>2017-05-10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B5CCE-B752-41E6-A2B9-941442D0D0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13246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E1AD8-B59B-443A-B4DA-7A28B2FE1839}" type="datetimeFigureOut">
              <a:rPr lang="ko-KR" altLang="en-US" smtClean="0"/>
              <a:t>2017-05-10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B5CCE-B752-41E6-A2B9-941442D0D0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16504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E1AD8-B59B-443A-B4DA-7A28B2FE1839}" type="datetimeFigureOut">
              <a:rPr lang="ko-KR" altLang="en-US" smtClean="0"/>
              <a:t>2017-05-10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B5CCE-B752-41E6-A2B9-941442D0D0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4806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E1AD8-B59B-443A-B4DA-7A28B2FE1839}" type="datetimeFigureOut">
              <a:rPr lang="ko-KR" altLang="en-US" smtClean="0"/>
              <a:t>2017-05-10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B5CCE-B752-41E6-A2B9-941442D0D0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0681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E1AD8-B59B-443A-B4DA-7A28B2FE1839}" type="datetimeFigureOut">
              <a:rPr lang="ko-KR" altLang="en-US" smtClean="0"/>
              <a:t>2017-05-10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B5CCE-B752-41E6-A2B9-941442D0D0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41103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7E1AD8-B59B-443A-B4DA-7A28B2FE1839}" type="datetimeFigureOut">
              <a:rPr lang="ko-KR" altLang="en-US" smtClean="0"/>
              <a:t>2017-05-10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0B5CCE-B752-41E6-A2B9-941442D0D0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76023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7E1AD8-B59B-443A-B4DA-7A28B2FE1839}" type="datetimeFigureOut">
              <a:rPr lang="ko-KR" altLang="en-US" smtClean="0"/>
              <a:t>2017-05-10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0B5CCE-B752-41E6-A2B9-941442D0D0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36449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istrator\Desktop\희원(사업자 예약, 수검 명단 요청)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387" b="21075"/>
          <a:stretch/>
        </p:blipFill>
        <p:spPr bwMode="auto">
          <a:xfrm>
            <a:off x="179512" y="260648"/>
            <a:ext cx="4511351" cy="35558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04048" y="548680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예약</a:t>
            </a:r>
            <a:r>
              <a:rPr lang="en-US" altLang="ko-KR" dirty="0" smtClean="0"/>
              <a:t>/</a:t>
            </a:r>
            <a:r>
              <a:rPr lang="ko-KR" altLang="en-US" dirty="0" smtClean="0"/>
              <a:t>접수</a:t>
            </a:r>
            <a:r>
              <a:rPr lang="en-US" altLang="ko-KR" dirty="0" smtClean="0"/>
              <a:t>-&gt;</a:t>
            </a:r>
            <a:r>
              <a:rPr lang="ko-KR" altLang="en-US" dirty="0" err="1" smtClean="0"/>
              <a:t>예약일정관리</a:t>
            </a:r>
            <a:endParaRPr lang="ko-KR" altLang="en-US" dirty="0"/>
          </a:p>
        </p:txBody>
      </p:sp>
      <p:cxnSp>
        <p:nvCxnSpPr>
          <p:cNvPr id="6" name="꺾인 연결선 5"/>
          <p:cNvCxnSpPr/>
          <p:nvPr/>
        </p:nvCxnSpPr>
        <p:spPr>
          <a:xfrm flipV="1">
            <a:off x="4283968" y="2329464"/>
            <a:ext cx="504056" cy="288032"/>
          </a:xfrm>
          <a:prstGeom prst="bentConnector3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788024" y="1628800"/>
            <a:ext cx="367240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현재 </a:t>
            </a:r>
            <a:r>
              <a:rPr lang="ko-KR" altLang="en-US" dirty="0" err="1" smtClean="0"/>
              <a:t>사업장명으로</a:t>
            </a:r>
            <a:r>
              <a:rPr lang="ko-KR" altLang="en-US" dirty="0" smtClean="0"/>
              <a:t> 검색 시 </a:t>
            </a:r>
            <a:endParaRPr lang="en-US" altLang="ko-KR" dirty="0"/>
          </a:p>
          <a:p>
            <a:r>
              <a:rPr lang="ko-KR" altLang="en-US" dirty="0" smtClean="0"/>
              <a:t>예약일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인원</a:t>
            </a:r>
            <a:r>
              <a:rPr lang="en-US" altLang="ko-KR" dirty="0" smtClean="0"/>
              <a:t>, </a:t>
            </a:r>
            <a:r>
              <a:rPr lang="ko-KR" altLang="en-US" dirty="0" smtClean="0"/>
              <a:t>예약</a:t>
            </a:r>
            <a:r>
              <a:rPr lang="en-US" altLang="ko-KR" dirty="0" smtClean="0"/>
              <a:t>, </a:t>
            </a:r>
            <a:r>
              <a:rPr lang="ko-KR" altLang="en-US" dirty="0" smtClean="0"/>
              <a:t>완료에 대한 </a:t>
            </a:r>
            <a:endParaRPr lang="en-US" altLang="ko-KR" dirty="0"/>
          </a:p>
          <a:p>
            <a:r>
              <a:rPr lang="ko-KR" altLang="en-US" dirty="0" smtClean="0"/>
              <a:t>사람수는 카운트가 가능하나</a:t>
            </a:r>
            <a:endParaRPr lang="en-US" altLang="ko-KR" dirty="0" smtClean="0"/>
          </a:p>
          <a:p>
            <a:endParaRPr lang="en-US" altLang="ko-KR" dirty="0"/>
          </a:p>
          <a:p>
            <a:r>
              <a:rPr lang="ko-KR" altLang="en-US" b="1" dirty="0" smtClean="0">
                <a:solidFill>
                  <a:srgbClr val="FF0000"/>
                </a:solidFill>
              </a:rPr>
              <a:t>해당 예약 일자에 예약된 인원에 대한 좀 더 세부적인 명단이 </a:t>
            </a:r>
            <a:r>
              <a:rPr lang="ko-KR" altLang="en-US" b="1" dirty="0" err="1" smtClean="0">
                <a:solidFill>
                  <a:srgbClr val="FF0000"/>
                </a:solidFill>
              </a:rPr>
              <a:t>보여지는</a:t>
            </a:r>
            <a:r>
              <a:rPr lang="ko-KR" altLang="en-US" b="1" dirty="0" smtClean="0">
                <a:solidFill>
                  <a:srgbClr val="FF0000"/>
                </a:solidFill>
              </a:rPr>
              <a:t> 것을 요청합니다</a:t>
            </a:r>
            <a:r>
              <a:rPr lang="en-US" altLang="ko-KR" b="1" dirty="0" smtClean="0">
                <a:solidFill>
                  <a:srgbClr val="FF0000"/>
                </a:solidFill>
              </a:rPr>
              <a:t>.</a:t>
            </a:r>
          </a:p>
        </p:txBody>
      </p:sp>
      <p:pic>
        <p:nvPicPr>
          <p:cNvPr id="10" name="Picture 2" descr="C:\Users\Administrator\Desktop\희원(사업자 예약, 수검 명단 요청)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7" t="48888" r="56387" b="47405"/>
          <a:stretch/>
        </p:blipFill>
        <p:spPr bwMode="auto">
          <a:xfrm>
            <a:off x="664894" y="4538735"/>
            <a:ext cx="4176464" cy="167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825"/>
          <a:stretch/>
        </p:blipFill>
        <p:spPr bwMode="auto">
          <a:xfrm>
            <a:off x="611560" y="4705753"/>
            <a:ext cx="2099688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703406" y="4653136"/>
            <a:ext cx="382936" cy="461665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lang="en-US" altLang="ko-KR" sz="1200" dirty="0" smtClean="0"/>
              <a:t>1</a:t>
            </a:r>
          </a:p>
          <a:p>
            <a:r>
              <a:rPr lang="en-US" altLang="ko-KR" sz="1200" dirty="0"/>
              <a:t>2</a:t>
            </a:r>
            <a:endParaRPr lang="ko-KR" altLang="en-US" sz="1200" dirty="0"/>
          </a:p>
        </p:txBody>
      </p:sp>
      <p:pic>
        <p:nvPicPr>
          <p:cNvPr id="15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825"/>
          <a:stretch/>
        </p:blipFill>
        <p:spPr bwMode="auto">
          <a:xfrm>
            <a:off x="2711248" y="4707755"/>
            <a:ext cx="2456654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76673" y="4041909"/>
            <a:ext cx="789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ex)</a:t>
            </a:r>
            <a:endParaRPr lang="ko-KR" altLang="en-US" dirty="0"/>
          </a:p>
        </p:txBody>
      </p:sp>
      <p:sp>
        <p:nvSpPr>
          <p:cNvPr id="12" name="액자 11"/>
          <p:cNvSpPr/>
          <p:nvPr/>
        </p:nvSpPr>
        <p:spPr>
          <a:xfrm>
            <a:off x="0" y="3884050"/>
            <a:ext cx="5832648" cy="1584176"/>
          </a:xfrm>
          <a:prstGeom prst="fram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pic>
        <p:nvPicPr>
          <p:cNvPr id="13" name="Picture 2" descr="C:\Users\Administrator\Desktop\희원(사업자 예약, 수검 명단 요청)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9" t="39463" r="56387" b="51070"/>
          <a:stretch/>
        </p:blipFill>
        <p:spPr bwMode="auto">
          <a:xfrm>
            <a:off x="664894" y="4112203"/>
            <a:ext cx="4159696" cy="4265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522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38</Words>
  <Application>Microsoft Office PowerPoint</Application>
  <PresentationFormat>화면 슬라이드 쇼(4:3)</PresentationFormat>
  <Paragraphs>9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3</cp:revision>
  <dcterms:created xsi:type="dcterms:W3CDTF">2017-05-10T04:31:01Z</dcterms:created>
  <dcterms:modified xsi:type="dcterms:W3CDTF">2017-05-10T04:48:05Z</dcterms:modified>
</cp:coreProperties>
</file>