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74472"/>
            <a:ext cx="4179782" cy="564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259632" y="332656"/>
            <a:ext cx="2376264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기</a:t>
            </a:r>
            <a:r>
              <a:rPr lang="ko-KR" altLang="en-US" b="1" dirty="0">
                <a:solidFill>
                  <a:schemeClr val="tx1"/>
                </a:solidFill>
              </a:rPr>
              <a:t>존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196752"/>
            <a:ext cx="3680609" cy="4599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5656220" y="332656"/>
            <a:ext cx="2376264" cy="7200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변경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816188" y="5949280"/>
            <a:ext cx="2056327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r>
              <a:rPr lang="ko-KR" altLang="en-US" sz="1200" b="1" dirty="0" smtClean="0">
                <a:solidFill>
                  <a:schemeClr val="tx1"/>
                </a:solidFill>
              </a:rPr>
              <a:t>코  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드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: 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MRN16411</a:t>
            </a:r>
          </a:p>
          <a:p>
            <a:pPr marL="228600" indent="-228600">
              <a:buAutoNum type="arabicPeriod"/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검사명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: 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척추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MRI </a:t>
            </a:r>
          </a:p>
        </p:txBody>
      </p:sp>
    </p:spTree>
    <p:extLst>
      <p:ext uri="{BB962C8B-B14F-4D97-AF65-F5344CB8AC3E}">
        <p14:creationId xmlns:p14="http://schemas.microsoft.com/office/powerpoint/2010/main" val="263708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10</Words>
  <Application>Microsoft Office PowerPoint</Application>
  <PresentationFormat>화면 슬라이드 쇼(4:3)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9</cp:revision>
  <dcterms:created xsi:type="dcterms:W3CDTF">2017-01-18T00:11:22Z</dcterms:created>
  <dcterms:modified xsi:type="dcterms:W3CDTF">2017-03-12T23:16:42Z</dcterms:modified>
</cp:coreProperties>
</file>