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6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2017-03-09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48113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2017-03-09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82266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2017-03-09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89797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2017-03-09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8444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2017-03-09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09088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2017-03-09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5000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2017-03-09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36828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2017-03-09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71759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2017-03-09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31164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2017-03-09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188233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2017-03-09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09468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90DDC0-DCA8-4220-BB60-EB86DA7AF96D}" type="datetimeFigureOut">
              <a:rPr lang="ko-KR" altLang="en-US" smtClean="0"/>
              <a:t>2017-03-09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506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709" y="548680"/>
            <a:ext cx="2994452" cy="5544000"/>
          </a:xfrm>
          <a:prstGeom prst="rect">
            <a:avLst/>
          </a:prstGeom>
        </p:spPr>
      </p:pic>
      <p:sp>
        <p:nvSpPr>
          <p:cNvPr id="4" name="부제목 2"/>
          <p:cNvSpPr>
            <a:spLocks noGrp="1"/>
          </p:cNvSpPr>
          <p:nvPr>
            <p:ph type="ctrTitle"/>
          </p:nvPr>
        </p:nvSpPr>
        <p:spPr>
          <a:xfrm>
            <a:off x="685800" y="476250"/>
            <a:ext cx="7772400" cy="5689600"/>
          </a:xfrm>
          <a:ln>
            <a:solidFill>
              <a:schemeClr val="tx1"/>
            </a:solidFill>
            <a:prstDash val="solid"/>
          </a:ln>
        </p:spPr>
        <p:txBody>
          <a:bodyPr>
            <a:normAutofit/>
          </a:bodyPr>
          <a:lstStyle/>
          <a:p>
            <a:r>
              <a:rPr lang="en-US" altLang="ko-KR" sz="1050" b="1" dirty="0" smtClean="0"/>
              <a:t>- </a:t>
            </a:r>
            <a:endParaRPr lang="ko-KR" altLang="en-US" sz="1050" b="1" dirty="0"/>
          </a:p>
        </p:txBody>
      </p:sp>
      <p:sp>
        <p:nvSpPr>
          <p:cNvPr id="8" name="직사각형 7"/>
          <p:cNvSpPr/>
          <p:nvPr/>
        </p:nvSpPr>
        <p:spPr>
          <a:xfrm>
            <a:off x="2843792" y="4293096"/>
            <a:ext cx="504000" cy="4320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848451" y="5129336"/>
            <a:ext cx="1296000" cy="2438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5" name="직선 화살표 연결선 14"/>
          <p:cNvCxnSpPr>
            <a:stCxn id="8" idx="3"/>
          </p:cNvCxnSpPr>
          <p:nvPr/>
        </p:nvCxnSpPr>
        <p:spPr>
          <a:xfrm flipV="1">
            <a:off x="3347792" y="2938003"/>
            <a:ext cx="1944288" cy="157111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직사각형 12"/>
          <p:cNvSpPr/>
          <p:nvPr/>
        </p:nvSpPr>
        <p:spPr>
          <a:xfrm>
            <a:off x="5292080" y="2564904"/>
            <a:ext cx="2880320" cy="74619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 smtClean="0">
                <a:solidFill>
                  <a:schemeClr val="tx1"/>
                </a:solidFill>
              </a:rPr>
              <a:t>1. </a:t>
            </a:r>
            <a:r>
              <a:rPr lang="ko-KR" altLang="en-US" sz="1200" dirty="0" err="1" smtClean="0">
                <a:solidFill>
                  <a:schemeClr val="tx1"/>
                </a:solidFill>
              </a:rPr>
              <a:t>검진종료버튼</a:t>
            </a:r>
            <a:r>
              <a:rPr lang="ko-KR" altLang="en-US" sz="1200" dirty="0" smtClean="0">
                <a:solidFill>
                  <a:schemeClr val="tx1"/>
                </a:solidFill>
              </a:rPr>
              <a:t> </a:t>
            </a:r>
            <a:r>
              <a:rPr lang="en-US" altLang="ko-KR" sz="1200" dirty="0" smtClean="0">
                <a:solidFill>
                  <a:schemeClr val="tx1"/>
                </a:solidFill>
              </a:rPr>
              <a:t>click </a:t>
            </a:r>
            <a:r>
              <a:rPr lang="ko-KR" altLang="en-US" sz="1200" dirty="0" smtClean="0">
                <a:solidFill>
                  <a:schemeClr val="tx1"/>
                </a:solidFill>
              </a:rPr>
              <a:t>시</a:t>
            </a:r>
            <a:r>
              <a:rPr lang="en-US" altLang="ko-KR" sz="1200" dirty="0" smtClean="0">
                <a:solidFill>
                  <a:schemeClr val="tx1"/>
                </a:solidFill>
              </a:rPr>
              <a:t>, </a:t>
            </a:r>
            <a:r>
              <a:rPr lang="en-US" altLang="ko-KR" sz="1200" b="1" dirty="0" smtClean="0">
                <a:solidFill>
                  <a:schemeClr val="tx1"/>
                </a:solidFill>
              </a:rPr>
              <a:t>“</a:t>
            </a:r>
            <a:r>
              <a:rPr lang="ko-KR" altLang="en-US" sz="1200" b="1" dirty="0" err="1" smtClean="0">
                <a:solidFill>
                  <a:schemeClr val="tx1"/>
                </a:solidFill>
              </a:rPr>
              <a:t>수납할금액</a:t>
            </a:r>
            <a:r>
              <a:rPr lang="en-US" altLang="ko-KR" sz="1200" b="1" dirty="0" smtClean="0">
                <a:solidFill>
                  <a:schemeClr val="tx1"/>
                </a:solidFill>
              </a:rPr>
              <a:t>”</a:t>
            </a:r>
            <a:r>
              <a:rPr lang="ko-KR" altLang="en-US" sz="1200" dirty="0" smtClean="0">
                <a:solidFill>
                  <a:schemeClr val="tx1"/>
                </a:solidFill>
              </a:rPr>
              <a:t>이 존재한다면 </a:t>
            </a:r>
            <a:r>
              <a:rPr lang="ko-KR" altLang="en-US" sz="1200" dirty="0" err="1" smtClean="0">
                <a:solidFill>
                  <a:schemeClr val="tx1"/>
                </a:solidFill>
              </a:rPr>
              <a:t>팝업창으로</a:t>
            </a:r>
            <a:r>
              <a:rPr lang="ko-KR" altLang="en-US" sz="1200" dirty="0" smtClean="0">
                <a:solidFill>
                  <a:schemeClr val="tx1"/>
                </a:solidFill>
              </a:rPr>
              <a:t> 알림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29" name="직사각형 28"/>
          <p:cNvSpPr/>
          <p:nvPr/>
        </p:nvSpPr>
        <p:spPr>
          <a:xfrm>
            <a:off x="4572000" y="1124744"/>
            <a:ext cx="3606064" cy="74619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Tx/>
              <a:buChar char="-"/>
            </a:pPr>
            <a:r>
              <a:rPr lang="ko-KR" altLang="en-US" sz="1200" dirty="0" smtClean="0">
                <a:solidFill>
                  <a:schemeClr val="tx1"/>
                </a:solidFill>
              </a:rPr>
              <a:t>예약</a:t>
            </a:r>
            <a:r>
              <a:rPr lang="en-US" altLang="ko-KR" sz="1200" dirty="0" smtClean="0">
                <a:solidFill>
                  <a:schemeClr val="tx1"/>
                </a:solidFill>
              </a:rPr>
              <a:t>/</a:t>
            </a:r>
            <a:r>
              <a:rPr lang="ko-KR" altLang="en-US" sz="1200" dirty="0" smtClean="0">
                <a:solidFill>
                  <a:schemeClr val="tx1"/>
                </a:solidFill>
              </a:rPr>
              <a:t>접수 창에서 진행</a:t>
            </a:r>
            <a:endParaRPr lang="en-US" altLang="ko-KR" sz="1200" dirty="0" smtClean="0">
              <a:solidFill>
                <a:schemeClr val="tx1"/>
              </a:solidFill>
            </a:endParaRPr>
          </a:p>
          <a:p>
            <a:pPr marL="171450" indent="-171450">
              <a:buFontTx/>
              <a:buChar char="-"/>
            </a:pPr>
            <a:r>
              <a:rPr lang="ko-KR" altLang="en-US" sz="1600" b="1" dirty="0" err="1" smtClean="0">
                <a:solidFill>
                  <a:schemeClr val="tx1"/>
                </a:solidFill>
              </a:rPr>
              <a:t>검진종료버튼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 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Click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시 팝업 창 알림</a:t>
            </a:r>
            <a:endParaRPr lang="ko-KR" altLang="en-US" sz="1600" b="1" dirty="0">
              <a:solidFill>
                <a:schemeClr val="tx1"/>
              </a:solidFill>
            </a:endParaRPr>
          </a:p>
        </p:txBody>
      </p:sp>
      <p:sp>
        <p:nvSpPr>
          <p:cNvPr id="5" name="모서리가 둥근 직사각형 4"/>
          <p:cNvSpPr/>
          <p:nvPr/>
        </p:nvSpPr>
        <p:spPr>
          <a:xfrm>
            <a:off x="5292080" y="4149080"/>
            <a:ext cx="2448272" cy="144016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 smtClean="0">
                <a:solidFill>
                  <a:schemeClr val="tx1"/>
                </a:solidFill>
              </a:rPr>
              <a:t>수납할 금액이 있습니다</a:t>
            </a:r>
            <a:r>
              <a:rPr lang="en-US" altLang="ko-KR" sz="1200" dirty="0" smtClean="0">
                <a:solidFill>
                  <a:schemeClr val="tx1"/>
                </a:solidFill>
              </a:rPr>
              <a:t>.</a:t>
            </a:r>
            <a:br>
              <a:rPr lang="en-US" altLang="ko-KR" sz="1200" dirty="0" smtClean="0">
                <a:solidFill>
                  <a:schemeClr val="tx1"/>
                </a:solidFill>
              </a:rPr>
            </a:br>
            <a:r>
              <a:rPr lang="ko-KR" altLang="en-US" sz="1200" dirty="0" smtClean="0">
                <a:solidFill>
                  <a:schemeClr val="tx1"/>
                </a:solidFill>
              </a:rPr>
              <a:t>검진을 종료하시겠습니까</a:t>
            </a:r>
            <a:r>
              <a:rPr lang="en-US" altLang="ko-KR" sz="1200" dirty="0" smtClean="0">
                <a:solidFill>
                  <a:schemeClr val="tx1"/>
                </a:solidFill>
              </a:rPr>
              <a:t>?</a:t>
            </a:r>
          </a:p>
          <a:p>
            <a:pPr algn="ctr"/>
            <a:endParaRPr lang="en-US" altLang="ko-KR" sz="1200" dirty="0">
              <a:solidFill>
                <a:schemeClr val="tx1"/>
              </a:solidFill>
            </a:endParaRPr>
          </a:p>
          <a:p>
            <a:pPr algn="ctr"/>
            <a:endParaRPr lang="en-US" altLang="ko-KR" sz="1200" dirty="0" smtClean="0">
              <a:solidFill>
                <a:schemeClr val="tx1"/>
              </a:solidFill>
            </a:endParaRPr>
          </a:p>
          <a:p>
            <a:pPr algn="ctr"/>
            <a:endParaRPr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7" name="모서리가 둥근 직사각형 6"/>
          <p:cNvSpPr/>
          <p:nvPr/>
        </p:nvSpPr>
        <p:spPr>
          <a:xfrm>
            <a:off x="5688192" y="5129336"/>
            <a:ext cx="612000" cy="18000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50" dirty="0" smtClean="0"/>
              <a:t>예</a:t>
            </a:r>
            <a:endParaRPr lang="ko-KR" altLang="en-US" sz="1050" dirty="0"/>
          </a:p>
        </p:txBody>
      </p:sp>
      <p:sp>
        <p:nvSpPr>
          <p:cNvPr id="18" name="모서리가 둥근 직사각형 17"/>
          <p:cNvSpPr/>
          <p:nvPr/>
        </p:nvSpPr>
        <p:spPr>
          <a:xfrm>
            <a:off x="6696304" y="5129336"/>
            <a:ext cx="612000" cy="18000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50" dirty="0" smtClean="0"/>
              <a:t>아니오</a:t>
            </a:r>
            <a:endParaRPr lang="ko-KR" altLang="en-US" sz="1050" dirty="0"/>
          </a:p>
        </p:txBody>
      </p:sp>
      <p:sp>
        <p:nvSpPr>
          <p:cNvPr id="9" name="TextBox 8"/>
          <p:cNvSpPr txBox="1"/>
          <p:nvPr/>
        </p:nvSpPr>
        <p:spPr>
          <a:xfrm>
            <a:off x="4932040" y="3923764"/>
            <a:ext cx="5549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 smtClean="0">
                <a:solidFill>
                  <a:srgbClr val="FF0000"/>
                </a:solidFill>
              </a:rPr>
              <a:t>ex)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5779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33</Words>
  <Application>Microsoft Office PowerPoint</Application>
  <PresentationFormat>화면 슬라이드 쇼(4:3)</PresentationFormat>
  <Paragraphs>9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-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ISH</dc:creator>
  <cp:lastModifiedBy>ISH</cp:lastModifiedBy>
  <cp:revision>9</cp:revision>
  <dcterms:created xsi:type="dcterms:W3CDTF">2017-01-18T00:11:22Z</dcterms:created>
  <dcterms:modified xsi:type="dcterms:W3CDTF">2017-03-09T00:57:52Z</dcterms:modified>
</cp:coreProperties>
</file>