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8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936B4-C715-4717-A16A-0017171682B1}" type="datetimeFigureOut">
              <a:rPr lang="ko-KR" altLang="en-US" smtClean="0"/>
              <a:t>2016-05-12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1B2B-90EF-47ED-9F34-D274DB000A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6878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936B4-C715-4717-A16A-0017171682B1}" type="datetimeFigureOut">
              <a:rPr lang="ko-KR" altLang="en-US" smtClean="0"/>
              <a:t>2016-05-12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1B2B-90EF-47ED-9F34-D274DB000A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8234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936B4-C715-4717-A16A-0017171682B1}" type="datetimeFigureOut">
              <a:rPr lang="ko-KR" altLang="en-US" smtClean="0"/>
              <a:t>2016-05-12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1B2B-90EF-47ED-9F34-D274DB000A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7681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936B4-C715-4717-A16A-0017171682B1}" type="datetimeFigureOut">
              <a:rPr lang="ko-KR" altLang="en-US" smtClean="0"/>
              <a:t>2016-05-12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1B2B-90EF-47ED-9F34-D274DB000A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968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936B4-C715-4717-A16A-0017171682B1}" type="datetimeFigureOut">
              <a:rPr lang="ko-KR" altLang="en-US" smtClean="0"/>
              <a:t>2016-05-12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1B2B-90EF-47ED-9F34-D274DB000A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0518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936B4-C715-4717-A16A-0017171682B1}" type="datetimeFigureOut">
              <a:rPr lang="ko-KR" altLang="en-US" smtClean="0"/>
              <a:t>2016-05-12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1B2B-90EF-47ED-9F34-D274DB000A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2318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936B4-C715-4717-A16A-0017171682B1}" type="datetimeFigureOut">
              <a:rPr lang="ko-KR" altLang="en-US" smtClean="0"/>
              <a:t>2016-05-12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1B2B-90EF-47ED-9F34-D274DB000A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23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936B4-C715-4717-A16A-0017171682B1}" type="datetimeFigureOut">
              <a:rPr lang="ko-KR" altLang="en-US" smtClean="0"/>
              <a:t>2016-05-12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1B2B-90EF-47ED-9F34-D274DB000A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5165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936B4-C715-4717-A16A-0017171682B1}" type="datetimeFigureOut">
              <a:rPr lang="ko-KR" altLang="en-US" smtClean="0"/>
              <a:t>2016-05-12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1B2B-90EF-47ED-9F34-D274DB000A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5054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936B4-C715-4717-A16A-0017171682B1}" type="datetimeFigureOut">
              <a:rPr lang="ko-KR" altLang="en-US" smtClean="0"/>
              <a:t>2016-05-12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1B2B-90EF-47ED-9F34-D274DB000A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3140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936B4-C715-4717-A16A-0017171682B1}" type="datetimeFigureOut">
              <a:rPr lang="ko-KR" altLang="en-US" smtClean="0"/>
              <a:t>2016-05-12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1B2B-90EF-47ED-9F34-D274DB000A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017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936B4-C715-4717-A16A-0017171682B1}" type="datetimeFigureOut">
              <a:rPr lang="ko-KR" altLang="en-US" smtClean="0"/>
              <a:t>2016-05-12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81B2B-90EF-47ED-9F34-D274DB000A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072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683568" y="407707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mtClean="0"/>
              <a:t>접수시</a:t>
            </a:r>
            <a:r>
              <a:rPr lang="ko-KR" altLang="en-US" dirty="0" smtClean="0"/>
              <a:t> 오류발생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5669884" cy="3709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5447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master</dc:creator>
  <cp:lastModifiedBy>master</cp:lastModifiedBy>
  <cp:revision>1</cp:revision>
  <dcterms:created xsi:type="dcterms:W3CDTF">2016-05-11T22:18:24Z</dcterms:created>
  <dcterms:modified xsi:type="dcterms:W3CDTF">2016-05-11T22:19:19Z</dcterms:modified>
</cp:coreProperties>
</file>