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C7A1F6-57EC-0186-C271-1D0D26AA6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805340C-4B89-9F9E-6D35-7D35F58B9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A33CE2-3B3E-FD82-4E15-31B27E05E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181F5B4-4BCB-C1A8-0DF3-3FF6B6F82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5CD7782-73EF-F52A-B662-081415A60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8280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70C9D5-C4BC-9E2A-7BA9-274DEDA6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C905C64-E466-26A5-6AC4-07CE2EDF3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1A1D30E-DC28-52EB-9A80-75520A723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AABF113-BCF1-4DD9-86EA-6E762159C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DD2FF31-1594-F66F-A94C-EE3706560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417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E8CE395-3CF6-9A72-ACD0-725DC3B9C5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E1C2483-6487-040F-6CEA-13E34401F4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25CC19-80D3-50E8-795C-044B79D08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AB698-6348-86B7-ECA3-639311B10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30303F2-70DC-6E20-C150-737EC2CB1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2305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4B6647-5275-EA10-C1D9-E5C47F68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BBFA1E2-259D-FA81-5E38-B5F0EDC28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1FF5339-F0E8-5BB7-18AF-22EAAC5FB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28D5D9F-2993-568B-286B-3A2B04492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27061F3-CFC3-2940-2F4C-F0F3F4AC9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193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D2987E-99CB-52CE-9230-D5268C592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E3447B1-5F5B-567D-E9F6-E483D4E8B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5C135E8-321B-FAF5-857F-1BC48B66A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FEDBADB-1B00-B087-41E1-B36966E8C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A141480-D01D-770A-96DA-04BF2388D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3159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FE5EDC-F10C-7360-5BB1-9A0F6C440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330FD67-54AF-738F-7732-87F56CD0D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B567CE-D5F4-25A5-374A-DCECFF81B8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F8E44A-ECFA-B580-96F1-40630DE40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16C7317-2B78-F494-4A65-FBDDFC070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C50EC4A-FF1B-C7D8-E732-648685DFA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85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12BCFD-C3EC-F0DF-28E5-57CB7DC4E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9D0FEAD-19BB-60DA-AED5-8C6E6CF4E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2133084-1BEF-DC6D-7F2C-86D32FD7D0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00B3048-359F-9DFE-689A-9FD58DF977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BD2B337-E5FE-55E5-8393-3370497D00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4CAD366-74B0-360C-D728-EB4732CA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FF3D016-8B07-2D38-18A1-E6DEC42C1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63E882B-CF91-C6A6-38AC-3456C1723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7389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C48B0F-4635-24AA-D4B7-39E35D416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CAC754A-D0F4-77A3-A7B9-5B21BE1EF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E01714D-0D88-7919-DBB1-5CB07C602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D8770A3-8EF1-FD6E-6A5D-FDE326F66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6309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E81522D-EDC2-0CEF-6283-F092F5375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98D3993-7E89-68BD-2226-462A71948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527ED67-983F-EC23-5BA9-4D6BA342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0677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BFDFCC-6E26-13EF-273D-5886E2194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06659E7-7D3A-0F35-304F-543666240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23F6184-EC13-DF60-4C43-3539AA3DB0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1694A86-7FFF-F788-3124-4179BEAA0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B65ECCD-03C8-4F09-A6CE-F4209379D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A74042D-4412-BDBE-C560-39073806D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306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268067-740E-5B82-7E15-DA046114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E832562-EC09-C574-CFB8-7A6DE30BFF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8FDDE5D-14FE-46A8-D48F-01677C8DE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11A049F-D361-97C8-8AE9-A8D2ACADF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A673AEF-7188-4582-A9F1-514C8CFD4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60013FA-B9FD-9F0F-4287-25A112104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434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CFCCFA5-674D-3C46-B48B-6B26F6D4D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1348C25-1EAA-CEB5-784D-5BDDC617F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FF5ABDF-2272-0C8C-E286-3A415C0FB8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7CFCE-3706-420E-AF4D-1CD08EB6A6E2}" type="datetimeFigureOut">
              <a:rPr lang="ko-KR" altLang="en-US" smtClean="0"/>
              <a:t>2025-10-02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CEDE551-7155-BE9D-5058-EB933AABA2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4AADEFE-1078-C5AF-9064-BBEF6EF58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D2C7C-6D5E-4FFC-B074-42C987A91E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41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867F9-E825-6F2A-4CC0-F20520616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46FDF7F-B93F-57A8-4B54-87C8B1DBB58C}"/>
              </a:ext>
            </a:extLst>
          </p:cNvPr>
          <p:cNvSpPr txBox="1"/>
          <p:nvPr/>
        </p:nvSpPr>
        <p:spPr>
          <a:xfrm>
            <a:off x="998376" y="270588"/>
            <a:ext cx="7240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뇌심예방</a:t>
            </a:r>
            <a:r>
              <a:rPr lang="en-US" altLang="ko-KR" dirty="0"/>
              <a:t>-</a:t>
            </a:r>
            <a:r>
              <a:rPr lang="ko-KR" altLang="en-US" dirty="0" err="1"/>
              <a:t>뇌심혈관계질환관리</a:t>
            </a:r>
            <a:r>
              <a:rPr lang="en-US" altLang="ko-KR" dirty="0"/>
              <a:t>- </a:t>
            </a:r>
            <a:r>
              <a:rPr lang="ko-KR" altLang="en-US" dirty="0" err="1"/>
              <a:t>배병한</a:t>
            </a:r>
            <a:r>
              <a:rPr lang="en-US" altLang="ko-KR" dirty="0"/>
              <a:t> </a:t>
            </a:r>
            <a:r>
              <a:rPr lang="ko-KR" altLang="en-US" dirty="0"/>
              <a:t>기존 </a:t>
            </a:r>
            <a:r>
              <a:rPr lang="ko-KR" altLang="en-US" dirty="0" err="1"/>
              <a:t>업무적합성평가</a:t>
            </a:r>
            <a:r>
              <a:rPr lang="ko-KR" altLang="en-US" dirty="0"/>
              <a:t> 따라옴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5A03541-64D1-05CD-2AE5-CAE1FBFD1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839" y="765110"/>
            <a:ext cx="9372322" cy="609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31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CBBA1-9A8C-1332-3E6E-2EADF001C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F3902BD-6D73-6472-F100-599D0C237795}"/>
              </a:ext>
            </a:extLst>
          </p:cNvPr>
          <p:cNvSpPr txBox="1"/>
          <p:nvPr/>
        </p:nvSpPr>
        <p:spPr>
          <a:xfrm>
            <a:off x="998376" y="270588"/>
            <a:ext cx="10002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뇌심예방</a:t>
            </a:r>
            <a:r>
              <a:rPr lang="en-US" altLang="ko-KR" dirty="0"/>
              <a:t>-</a:t>
            </a:r>
            <a:r>
              <a:rPr lang="ko-KR" altLang="en-US" dirty="0" err="1"/>
              <a:t>뇌심혈관계질환관리</a:t>
            </a:r>
            <a:r>
              <a:rPr lang="en-US" altLang="ko-KR" dirty="0"/>
              <a:t>- </a:t>
            </a:r>
            <a:r>
              <a:rPr lang="ko-KR" altLang="en-US" dirty="0"/>
              <a:t>송승준</a:t>
            </a:r>
            <a:r>
              <a:rPr lang="en-US" altLang="ko-KR" dirty="0"/>
              <a:t> </a:t>
            </a:r>
            <a:r>
              <a:rPr lang="ko-KR" altLang="en-US" dirty="0"/>
              <a:t>상담일자 </a:t>
            </a:r>
            <a:r>
              <a:rPr lang="en-US" altLang="ko-KR" dirty="0"/>
              <a:t>9/16</a:t>
            </a:r>
            <a:r>
              <a:rPr lang="ko-KR" altLang="en-US" dirty="0"/>
              <a:t>일을 </a:t>
            </a:r>
            <a:r>
              <a:rPr lang="en-US" altLang="ko-KR" dirty="0"/>
              <a:t>9/18</a:t>
            </a:r>
            <a:r>
              <a:rPr lang="ko-KR" altLang="en-US" dirty="0"/>
              <a:t>로 변경 방법 확인 안내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A3852F8-BF0D-F87A-5AE5-1B1D3E044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40" y="737118"/>
            <a:ext cx="9452919" cy="612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76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29039C4-2F6C-38F4-2223-4A5BFB0B2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066" y="970384"/>
            <a:ext cx="10447867" cy="58876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4719DF-7E4D-318A-E873-652A9D694206}"/>
              </a:ext>
            </a:extLst>
          </p:cNvPr>
          <p:cNvSpPr txBox="1"/>
          <p:nvPr/>
        </p:nvSpPr>
        <p:spPr>
          <a:xfrm>
            <a:off x="998376" y="270588"/>
            <a:ext cx="7240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뇌심예방</a:t>
            </a:r>
            <a:r>
              <a:rPr lang="en-US" altLang="ko-KR" dirty="0"/>
              <a:t>-</a:t>
            </a:r>
            <a:r>
              <a:rPr lang="ko-KR" altLang="en-US" dirty="0"/>
              <a:t>위험도평가현황</a:t>
            </a:r>
            <a:r>
              <a:rPr lang="en-US" altLang="ko-KR" dirty="0"/>
              <a:t>- </a:t>
            </a:r>
            <a:r>
              <a:rPr lang="ko-KR" altLang="en-US" dirty="0" err="1"/>
              <a:t>배병한</a:t>
            </a:r>
            <a:r>
              <a:rPr lang="en-US" altLang="ko-KR" dirty="0"/>
              <a:t>, </a:t>
            </a:r>
            <a:r>
              <a:rPr lang="ko-KR" altLang="en-US" dirty="0" err="1"/>
              <a:t>허진혁</a:t>
            </a:r>
            <a:r>
              <a:rPr lang="ko-KR" altLang="en-US" dirty="0"/>
              <a:t> 결과값 </a:t>
            </a:r>
            <a:r>
              <a:rPr lang="en-US" altLang="ko-KR" dirty="0"/>
              <a:t>2</a:t>
            </a:r>
            <a:r>
              <a:rPr lang="ko-KR" altLang="en-US" dirty="0"/>
              <a:t>개로 출력</a:t>
            </a:r>
          </a:p>
        </p:txBody>
      </p:sp>
    </p:spTree>
    <p:extLst>
      <p:ext uri="{BB962C8B-B14F-4D97-AF65-F5344CB8AC3E}">
        <p14:creationId xmlns:p14="http://schemas.microsoft.com/office/powerpoint/2010/main" val="763771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33</Words>
  <Application>Microsoft Office PowerPoint</Application>
  <PresentationFormat>와이드스크린</PresentationFormat>
  <Paragraphs>3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3</cp:revision>
  <dcterms:created xsi:type="dcterms:W3CDTF">2025-10-02T05:59:27Z</dcterms:created>
  <dcterms:modified xsi:type="dcterms:W3CDTF">2025-10-02T06:14:59Z</dcterms:modified>
</cp:coreProperties>
</file>