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</p:sldIdLst>
  <p:sldSz cx="6858000" cy="12192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61" d="100"/>
          <a:sy n="61" d="100"/>
        </p:scale>
        <p:origin x="27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67689-59D8-49BC-9F3F-DC41A8865E80}" type="datetimeFigureOut">
              <a:rPr lang="ko-KR" altLang="en-US" smtClean="0"/>
              <a:t>2024-06-14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BEA5-B8CB-4D64-945D-248003DD59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8980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67689-59D8-49BC-9F3F-DC41A8865E80}" type="datetimeFigureOut">
              <a:rPr lang="ko-KR" altLang="en-US" smtClean="0"/>
              <a:t>2024-06-14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BEA5-B8CB-4D64-945D-248003DD59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2836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67689-59D8-49BC-9F3F-DC41A8865E80}" type="datetimeFigureOut">
              <a:rPr lang="ko-KR" altLang="en-US" smtClean="0"/>
              <a:t>2024-06-14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BEA5-B8CB-4D64-945D-248003DD59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9102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67689-59D8-49BC-9F3F-DC41A8865E80}" type="datetimeFigureOut">
              <a:rPr lang="ko-KR" altLang="en-US" smtClean="0"/>
              <a:t>2024-06-14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BEA5-B8CB-4D64-945D-248003DD59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6156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67689-59D8-49BC-9F3F-DC41A8865E80}" type="datetimeFigureOut">
              <a:rPr lang="ko-KR" altLang="en-US" smtClean="0"/>
              <a:t>2024-06-14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BEA5-B8CB-4D64-945D-248003DD59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1172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67689-59D8-49BC-9F3F-DC41A8865E80}" type="datetimeFigureOut">
              <a:rPr lang="ko-KR" altLang="en-US" smtClean="0"/>
              <a:t>2024-06-14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BEA5-B8CB-4D64-945D-248003DD59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5793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67689-59D8-49BC-9F3F-DC41A8865E80}" type="datetimeFigureOut">
              <a:rPr lang="ko-KR" altLang="en-US" smtClean="0"/>
              <a:t>2024-06-14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BEA5-B8CB-4D64-945D-248003DD59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8722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67689-59D8-49BC-9F3F-DC41A8865E80}" type="datetimeFigureOut">
              <a:rPr lang="ko-KR" altLang="en-US" smtClean="0"/>
              <a:t>2024-06-14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BEA5-B8CB-4D64-945D-248003DD59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0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67689-59D8-49BC-9F3F-DC41A8865E80}" type="datetimeFigureOut">
              <a:rPr lang="ko-KR" altLang="en-US" smtClean="0"/>
              <a:t>2024-06-14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BEA5-B8CB-4D64-945D-248003DD59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1378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67689-59D8-49BC-9F3F-DC41A8865E80}" type="datetimeFigureOut">
              <a:rPr lang="ko-KR" altLang="en-US" smtClean="0"/>
              <a:t>2024-06-14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BEA5-B8CB-4D64-945D-248003DD59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3376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67689-59D8-49BC-9F3F-DC41A8865E80}" type="datetimeFigureOut">
              <a:rPr lang="ko-KR" altLang="en-US" smtClean="0"/>
              <a:t>2024-06-14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FBEA5-B8CB-4D64-945D-248003DD59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65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67689-59D8-49BC-9F3F-DC41A8865E80}" type="datetimeFigureOut">
              <a:rPr lang="ko-KR" altLang="en-US" smtClean="0"/>
              <a:t>2024-06-14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FBEA5-B8CB-4D64-945D-248003DD59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5913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C4D52CF-A166-3C97-6C7D-BF956048F9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0492" y="11272342"/>
            <a:ext cx="2817016" cy="740981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0259521A-1162-09E9-4763-15A3AEE54146}"/>
              </a:ext>
            </a:extLst>
          </p:cNvPr>
          <p:cNvSpPr/>
          <p:nvPr/>
        </p:nvSpPr>
        <p:spPr>
          <a:xfrm>
            <a:off x="1954924" y="4566746"/>
            <a:ext cx="2948152" cy="3058509"/>
          </a:xfrm>
          <a:prstGeom prst="rect">
            <a:avLst/>
          </a:prstGeom>
          <a:blipFill>
            <a:blip r:embed="rId3">
              <a:alphaModFix amt="25000"/>
            </a:blip>
            <a:stretch>
              <a:fillRect l="-144016" t="-210937" r="-140577" b="-198279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291543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44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유진 강</dc:creator>
  <cp:lastModifiedBy>유진 강</cp:lastModifiedBy>
  <cp:revision>9</cp:revision>
  <cp:lastPrinted>2024-06-14T02:08:37Z</cp:lastPrinted>
  <dcterms:created xsi:type="dcterms:W3CDTF">2024-06-14T01:20:12Z</dcterms:created>
  <dcterms:modified xsi:type="dcterms:W3CDTF">2024-06-14T02:10:10Z</dcterms:modified>
</cp:coreProperties>
</file>