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8EE5034-1B0B-B133-0B43-A6466C7DAE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B08BCF6-DFA6-668D-68E1-96442616B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3D400C3-BCF7-71DE-5183-C569B57F3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8B6E2-1006-480D-A218-E2722B3E6BEF}" type="datetimeFigureOut">
              <a:rPr lang="ko-KR" altLang="en-US" smtClean="0"/>
              <a:t>2024-05-09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05363E8-B0BA-12CC-2EDF-2740BC56F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F07B043-F2CD-9515-0A01-A02569C71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BC394-3C7A-4D59-AEB4-59F6573964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1028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EF2572F-BE3D-B872-91EA-64617697A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2CAB1818-3E54-337D-C1BF-CAB859F2B3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8652B5D-8624-B00C-178B-6E3BE64A9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8B6E2-1006-480D-A218-E2722B3E6BEF}" type="datetimeFigureOut">
              <a:rPr lang="ko-KR" altLang="en-US" smtClean="0"/>
              <a:t>2024-05-09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F88A332-F6B2-1242-58FC-8CC5E41AA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4EAA0AD-A75D-49F9-4A0F-16CF8AF8A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BC394-3C7A-4D59-AEB4-59F6573964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1723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DB0C832D-8E12-7634-7972-427D9F1F8B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CC8BB96-EC8D-B7F4-03BF-D8BC5034A4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E128079-9AAE-7744-8BE2-FE44B603E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8B6E2-1006-480D-A218-E2722B3E6BEF}" type="datetimeFigureOut">
              <a:rPr lang="ko-KR" altLang="en-US" smtClean="0"/>
              <a:t>2024-05-09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E20F631-6A7C-D3CE-3559-9B3A3BE94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26CBF1F-F8C4-ACDB-84B6-65C04411A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BC394-3C7A-4D59-AEB4-59F6573964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0219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1D8B8BD-4161-C452-CC0C-39D17A4AB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AB3386F-25F5-0D6E-A4B0-FA58FF892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DF7BF6E-6160-BE0D-0DA0-5515053EE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8B6E2-1006-480D-A218-E2722B3E6BEF}" type="datetimeFigureOut">
              <a:rPr lang="ko-KR" altLang="en-US" smtClean="0"/>
              <a:t>2024-05-09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9466FE9-C624-5A0E-8CFB-6012C4B1C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96EF7CB-15F5-AE2F-D2A4-417A469EC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BC394-3C7A-4D59-AEB4-59F6573964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8491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083C53-790A-2E68-8F03-D4B3067AE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5EE51CA-5AB3-16BE-D30C-3B131E7031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8A1B0F1-8C66-55D5-D4ED-E3A5F3C9E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8B6E2-1006-480D-A218-E2722B3E6BEF}" type="datetimeFigureOut">
              <a:rPr lang="ko-KR" altLang="en-US" smtClean="0"/>
              <a:t>2024-05-09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7B7CDC6-1AA3-BB8C-49EF-AEBF821ED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9A01A13-9E1B-C6D9-2278-78B834937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BC394-3C7A-4D59-AEB4-59F6573964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344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AC07474-AA30-3390-762D-A156D2A0B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8C4B12E-5A54-85D7-D34F-BD98C893AE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65EF40F-B23E-2D11-CE84-6CFC2CC65D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709A1A0-05FA-72CC-BDB7-9394E8F4F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8B6E2-1006-480D-A218-E2722B3E6BEF}" type="datetimeFigureOut">
              <a:rPr lang="ko-KR" altLang="en-US" smtClean="0"/>
              <a:t>2024-05-09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27DF336-0A30-34E0-E659-8F0EB256D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5A81C2E-9286-79B8-22FF-9A2B4B0F5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BC394-3C7A-4D59-AEB4-59F6573964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3587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8B637D6-37E7-1150-C85F-4BE52F7A1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FDDD893-F2D0-7E4D-0CBD-294A7B2AD6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33DD264-0B99-D455-C229-81D10D700C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03C6B714-3AC7-85C1-6AA5-F73B75CE83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5F4E1E7-B766-3F32-B450-179CB58B3F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95350913-66BD-1209-25F2-281D76776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8B6E2-1006-480D-A218-E2722B3E6BEF}" type="datetimeFigureOut">
              <a:rPr lang="ko-KR" altLang="en-US" smtClean="0"/>
              <a:t>2024-05-09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6B7F6F99-25C2-840F-7DF1-C02062E85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3F1B4D24-1B8F-35F6-F188-535C2CD16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BC394-3C7A-4D59-AEB4-59F6573964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579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3D30E6E-952D-DF34-E541-FFA53926E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AE9271E-E3BD-5FCB-8CBD-84F2379CC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8B6E2-1006-480D-A218-E2722B3E6BEF}" type="datetimeFigureOut">
              <a:rPr lang="ko-KR" altLang="en-US" smtClean="0"/>
              <a:t>2024-05-09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65AA9CE-170C-489B-C5B2-2E52F4521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9D4B35A-3729-76AE-E1C2-8006F5B80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BC394-3C7A-4D59-AEB4-59F6573964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8105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1FE31096-EBB3-81EE-5058-B00D10CC1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8B6E2-1006-480D-A218-E2722B3E6BEF}" type="datetimeFigureOut">
              <a:rPr lang="ko-KR" altLang="en-US" smtClean="0"/>
              <a:t>2024-05-09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9A5347F5-A274-F4FF-3D72-51B23617A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01F876-B5F9-555E-5E6E-BF7314F46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BC394-3C7A-4D59-AEB4-59F6573964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7740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3682436-4FA7-FD78-5748-394CC2D3D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25E2E99-B7B7-290A-C077-E9FAAABC5C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4B34369-590D-68A0-AFEA-55C80C8540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94744B5-878E-B85F-9997-BF0230D7A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8B6E2-1006-480D-A218-E2722B3E6BEF}" type="datetimeFigureOut">
              <a:rPr lang="ko-KR" altLang="en-US" smtClean="0"/>
              <a:t>2024-05-09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5572AE3-0889-377D-0889-55E424B92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F38C848-DB65-B7AB-AD66-182A8A690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BC394-3C7A-4D59-AEB4-59F6573964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4891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516D7C3-40C0-248B-A40F-085A7F530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E6976D4-6544-2DB5-CAB9-21C6723D7C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3D0D023-A80A-85A5-C29E-B9DF0A954D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6D2BBD9-AEB9-C2C1-8406-2021BB7BA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8B6E2-1006-480D-A218-E2722B3E6BEF}" type="datetimeFigureOut">
              <a:rPr lang="ko-KR" altLang="en-US" smtClean="0"/>
              <a:t>2024-05-09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3288041-CA40-DF54-7736-CC7811A0A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DF0C39F-2A24-0E1E-6E56-BB4504BE2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BC394-3C7A-4D59-AEB4-59F6573964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7240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EE881D2A-B77D-1312-074A-6A00D94C7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F3B0CF7-96A8-534C-DF3F-224546A71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982A410-B6B9-A9A8-7524-3975278205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D8B6E2-1006-480D-A218-E2722B3E6BEF}" type="datetimeFigureOut">
              <a:rPr lang="ko-KR" altLang="en-US" smtClean="0"/>
              <a:t>2024-05-09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DEC5C94-DE8F-7865-A49B-874E86C5E8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0503C8D-7124-4D52-A815-7CCFD146A7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BC394-3C7A-4D59-AEB4-59F6573964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256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F4CF2A95-14C3-1360-1932-69E19AD59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964" y="78755"/>
            <a:ext cx="10318898" cy="6700490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7852B22B-C0D8-F309-9C7C-95BBA79509AB}"/>
              </a:ext>
            </a:extLst>
          </p:cNvPr>
          <p:cNvSpPr/>
          <p:nvPr/>
        </p:nvSpPr>
        <p:spPr>
          <a:xfrm>
            <a:off x="6795247" y="1658470"/>
            <a:ext cx="3953435" cy="4312023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29BA86-BDDC-B01D-03EF-8185A02EF4E7}"/>
              </a:ext>
            </a:extLst>
          </p:cNvPr>
          <p:cNvSpPr txBox="1"/>
          <p:nvPr/>
        </p:nvSpPr>
        <p:spPr>
          <a:xfrm>
            <a:off x="2886635" y="1972236"/>
            <a:ext cx="28328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최초 컨설팅</a:t>
            </a:r>
            <a:endParaRPr lang="en-US" altLang="ko-KR" dirty="0"/>
          </a:p>
          <a:p>
            <a:r>
              <a:rPr lang="ko-KR" altLang="en-US" dirty="0"/>
              <a:t>최종 컨설팅</a:t>
            </a:r>
            <a:endParaRPr lang="en-US" altLang="ko-KR" dirty="0"/>
          </a:p>
          <a:p>
            <a:r>
              <a:rPr lang="ko-KR" altLang="en-US" dirty="0">
                <a:highlight>
                  <a:srgbClr val="FFFF00"/>
                </a:highlight>
              </a:rPr>
              <a:t>기타</a:t>
            </a:r>
            <a:r>
              <a:rPr lang="en-US" altLang="ko-KR" dirty="0">
                <a:highlight>
                  <a:srgbClr val="FFFF00"/>
                </a:highlight>
              </a:rPr>
              <a:t>-</a:t>
            </a:r>
            <a:r>
              <a:rPr lang="ko-KR" altLang="en-US" dirty="0">
                <a:highlight>
                  <a:srgbClr val="FFFF00"/>
                </a:highlight>
              </a:rPr>
              <a:t>설명 입력 박스 추가</a:t>
            </a:r>
          </a:p>
        </p:txBody>
      </p:sp>
    </p:spTree>
    <p:extLst>
      <p:ext uri="{BB962C8B-B14F-4D97-AF65-F5344CB8AC3E}">
        <p14:creationId xmlns:p14="http://schemas.microsoft.com/office/powerpoint/2010/main" val="2344011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5B8696AB-58E0-F6EC-2885-03A7A036F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046" y="0"/>
            <a:ext cx="1065790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DABC8C5-C833-31FB-BE8A-36489AFA6BF9}"/>
              </a:ext>
            </a:extLst>
          </p:cNvPr>
          <p:cNvSpPr txBox="1"/>
          <p:nvPr/>
        </p:nvSpPr>
        <p:spPr>
          <a:xfrm>
            <a:off x="1855694" y="1156447"/>
            <a:ext cx="3074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지원계획 </a:t>
            </a:r>
            <a:endParaRPr lang="en-US" altLang="ko-KR" dirty="0"/>
          </a:p>
          <a:p>
            <a:r>
              <a:rPr lang="ko-KR" altLang="en-US" dirty="0">
                <a:highlight>
                  <a:srgbClr val="FFFF00"/>
                </a:highlight>
              </a:rPr>
              <a:t>기타 </a:t>
            </a:r>
            <a:r>
              <a:rPr lang="en-US" altLang="ko-KR" dirty="0">
                <a:highlight>
                  <a:srgbClr val="FFFF00"/>
                </a:highlight>
              </a:rPr>
              <a:t>- </a:t>
            </a:r>
            <a:r>
              <a:rPr lang="ko-KR" altLang="en-US" dirty="0">
                <a:highlight>
                  <a:srgbClr val="FFFF00"/>
                </a:highlight>
              </a:rPr>
              <a:t>설명 입력 박스 추가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943FFCE-3C4C-1147-3A94-8ECBB5813B45}"/>
              </a:ext>
            </a:extLst>
          </p:cNvPr>
          <p:cNvSpPr/>
          <p:nvPr/>
        </p:nvSpPr>
        <p:spPr>
          <a:xfrm>
            <a:off x="7055224" y="1604682"/>
            <a:ext cx="2725270" cy="3433483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0748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Office PowerPoint</Application>
  <PresentationFormat>와이드스크린</PresentationFormat>
  <Paragraphs>5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유진 강</dc:creator>
  <cp:lastModifiedBy>유진 강</cp:lastModifiedBy>
  <cp:revision>1</cp:revision>
  <dcterms:created xsi:type="dcterms:W3CDTF">2024-05-09T05:35:54Z</dcterms:created>
  <dcterms:modified xsi:type="dcterms:W3CDTF">2024-05-09T05:36:20Z</dcterms:modified>
</cp:coreProperties>
</file>