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3B7AD81-963C-7311-4BBD-17F622AA4C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E04BA43-F107-9F53-C028-B4285A4993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E4F54FE-6CD7-4FDB-158B-884C81EF8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D881-F03A-4CC7-860B-D0971C94F3A1}" type="datetimeFigureOut">
              <a:rPr lang="ko-KR" altLang="en-US" smtClean="0"/>
              <a:t>2023-11-24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1F81B70-6609-C959-C0C6-73D48A944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9689F73-B523-A91C-9EBF-FB7C6502A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CEF1-081B-4480-AC90-0670F58FF5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1938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625C80-19C6-1FD7-5248-6994EEB84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0DD8833-7716-DEFD-0530-B9CE241FB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5B1C-9F89-22F6-C9B1-6FAEC5A0C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D881-F03A-4CC7-860B-D0971C94F3A1}" type="datetimeFigureOut">
              <a:rPr lang="ko-KR" altLang="en-US" smtClean="0"/>
              <a:t>2023-11-24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4E34119-1897-6CA4-7085-919846D3C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77A0445-BE5F-96A3-E3AE-989DF2077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CEF1-081B-4480-AC90-0670F58FF5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5216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EC536A94-EBA0-50A7-C06A-C9DBBAC8FB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B2DAAEB-8DD4-7C07-6052-9D2A4921C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19EB337-CCBD-D634-6420-8FED5BF55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D881-F03A-4CC7-860B-D0971C94F3A1}" type="datetimeFigureOut">
              <a:rPr lang="ko-KR" altLang="en-US" smtClean="0"/>
              <a:t>2023-11-24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FA2F134-FF36-BE3A-3423-DC89EB83B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F96D008-98C1-B136-DFB8-A531384EE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CEF1-081B-4480-AC90-0670F58FF5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8593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2857E0-D1DF-8B17-D4EA-0B0443172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DBE75F-6C55-9F28-3CE8-3C8AE688E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4008ED0-C15D-CE24-5B27-351DE1109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D881-F03A-4CC7-860B-D0971C94F3A1}" type="datetimeFigureOut">
              <a:rPr lang="ko-KR" altLang="en-US" smtClean="0"/>
              <a:t>2023-11-24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1FAC578-5B3A-B21C-56C0-F4F7B4D70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A723E43-7D11-0FA2-407D-05A1CF4EB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CEF1-081B-4480-AC90-0670F58FF5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5946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7AA8C17-C702-8CB9-558D-299445573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C950400-FD0B-B875-300B-0B54891B74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167814B-BF01-83A0-3536-4D3C8FF3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D881-F03A-4CC7-860B-D0971C94F3A1}" type="datetimeFigureOut">
              <a:rPr lang="ko-KR" altLang="en-US" smtClean="0"/>
              <a:t>2023-11-24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E57C435-C271-D84C-C068-3F3458B9B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6F89121-FEA1-6BC9-F55D-A1BD7F879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CEF1-081B-4480-AC90-0670F58FF5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605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77D4A2-9387-D5A2-EE8F-AB38C12EB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3FA766-FD6D-E749-AC9B-B9F7ADF258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AAF81E6-D115-4820-25CA-049424ED16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1C2D0D7-9364-2755-2A4F-ED16D998C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D881-F03A-4CC7-860B-D0971C94F3A1}" type="datetimeFigureOut">
              <a:rPr lang="ko-KR" altLang="en-US" smtClean="0"/>
              <a:t>2023-11-24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F70E958-4953-E3E8-D907-BCB80F57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2DD0848-54FF-CC7B-F2B5-4C248D676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CEF1-081B-4480-AC90-0670F58FF5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6281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0E36AD9-E759-B795-9095-20D8314E6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E9E91D3-8C40-93EB-69F9-4D52AFDA2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E893571D-82D2-8469-CC23-39CEAE8C3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7726F957-A08F-C794-EB14-BB07C18B98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DF5611BE-816B-8ADE-0070-F431F2098E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920B51-3053-EEA2-04CF-75EB1E7A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D881-F03A-4CC7-860B-D0971C94F3A1}" type="datetimeFigureOut">
              <a:rPr lang="ko-KR" altLang="en-US" smtClean="0"/>
              <a:t>2023-11-24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E08AED0-31DB-E25B-5640-DA552D43F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D0FC14C-D047-BA26-121E-BBE4C31B3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CEF1-081B-4480-AC90-0670F58FF5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3548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231D12-8CB5-AD25-8CC4-E17953F4C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4D9049E-661E-A751-4EDD-A0078D337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D881-F03A-4CC7-860B-D0971C94F3A1}" type="datetimeFigureOut">
              <a:rPr lang="ko-KR" altLang="en-US" smtClean="0"/>
              <a:t>2023-11-24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8AAC106-F19E-4BDA-3AD5-7B07AD7EA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8858827-CF75-9817-BD6F-1238A4125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CEF1-081B-4480-AC90-0670F58FF5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173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9B6E46A-64F5-4460-A840-8EF571336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D881-F03A-4CC7-860B-D0971C94F3A1}" type="datetimeFigureOut">
              <a:rPr lang="ko-KR" altLang="en-US" smtClean="0"/>
              <a:t>2023-11-24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A0E6C39-5720-8DAF-48AC-4414862F8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CFA9815-26D4-7AC1-AFE7-A1CCCA0CC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CEF1-081B-4480-AC90-0670F58FF5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9581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CADC43E-78FA-66E5-9638-9A6C61543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A19E016-4A9B-D269-0623-6074A13AD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EA73BA40-6A19-ABFD-0E52-8CA9B2F15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1D438A0-BE0A-E8C4-D0DA-DB576ED98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D881-F03A-4CC7-860B-D0971C94F3A1}" type="datetimeFigureOut">
              <a:rPr lang="ko-KR" altLang="en-US" smtClean="0"/>
              <a:t>2023-11-24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116AD95-7BDB-1144-89CC-A2A58DB4E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21FF7F1-0DDD-1F00-7BA4-090745C83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CEF1-081B-4480-AC90-0670F58FF5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3971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3FC205E-F53D-5B03-31BC-9EAE55E48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FC437D7-C49B-2EDD-9D3C-B9EAFDD8B5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FBCA22B-FA8E-9A56-4145-0DECC07F8F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70275BB-F826-9A0C-5658-0E342F507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ED881-F03A-4CC7-860B-D0971C94F3A1}" type="datetimeFigureOut">
              <a:rPr lang="ko-KR" altLang="en-US" smtClean="0"/>
              <a:t>2023-11-24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25ECD54-C592-A4F2-E58D-B2361FC76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6F385E8-1629-966C-6196-B22FB06D0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73CEF1-081B-4480-AC90-0670F58FF5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5904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6960E1A-113F-B17C-FAC9-95AF26E7F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C4D7BE4-E4D1-D067-722F-A3E8949C10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C279B1-0752-E701-0704-BBFC813908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ED881-F03A-4CC7-860B-D0971C94F3A1}" type="datetimeFigureOut">
              <a:rPr lang="ko-KR" altLang="en-US" smtClean="0"/>
              <a:t>2023-11-24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5501EC4-7E8C-0040-40D4-C932C2809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50C2A53-EA3B-5096-39CD-A9F8FA202C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3CEF1-081B-4480-AC90-0670F58FF57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3907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1159DAFA-C084-52FD-9FE3-6CD4607B4E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73" y="211666"/>
            <a:ext cx="8792521" cy="64346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8A5833-22DB-E7F3-6720-FF0E086B66E9}"/>
              </a:ext>
            </a:extLst>
          </p:cNvPr>
          <p:cNvSpPr txBox="1"/>
          <p:nvPr/>
        </p:nvSpPr>
        <p:spPr>
          <a:xfrm>
            <a:off x="8908994" y="474134"/>
            <a:ext cx="3318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1. 10</a:t>
            </a:r>
            <a:r>
              <a:rPr lang="ko-KR" altLang="en-US" dirty="0"/>
              <a:t>명 이상 연속 프린트시 저장</a:t>
            </a:r>
            <a:r>
              <a:rPr lang="en-US" altLang="ko-KR" dirty="0"/>
              <a:t>-&gt;</a:t>
            </a:r>
            <a:r>
              <a:rPr lang="ko-KR" altLang="en-US" dirty="0"/>
              <a:t>프린트 순서로 </a:t>
            </a:r>
            <a:r>
              <a:rPr lang="ko-KR" altLang="en-US" dirty="0" err="1"/>
              <a:t>진행해야함</a:t>
            </a:r>
            <a:endParaRPr lang="en-US" altLang="ko-KR" dirty="0"/>
          </a:p>
          <a:p>
            <a:r>
              <a:rPr lang="en-US" altLang="ko-KR" dirty="0"/>
              <a:t>=&gt;</a:t>
            </a:r>
            <a:r>
              <a:rPr lang="ko-KR" altLang="en-US" dirty="0"/>
              <a:t>저장 과정 삭제 요청</a:t>
            </a:r>
          </a:p>
        </p:txBody>
      </p:sp>
    </p:spTree>
    <p:extLst>
      <p:ext uri="{BB962C8B-B14F-4D97-AF65-F5344CB8AC3E}">
        <p14:creationId xmlns:p14="http://schemas.microsoft.com/office/powerpoint/2010/main" val="2882546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9D0FD91-DE3C-E94D-E321-037E10355D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9"/>
          <a:stretch/>
        </p:blipFill>
        <p:spPr>
          <a:xfrm>
            <a:off x="5334000" y="380999"/>
            <a:ext cx="3539066" cy="6096000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02865F1-27B7-2B51-1DD9-480A998CA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74" y="126999"/>
            <a:ext cx="5217526" cy="64346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16EBE8-B757-6758-A4FD-434D6C0ED4BD}"/>
              </a:ext>
            </a:extLst>
          </p:cNvPr>
          <p:cNvSpPr txBox="1"/>
          <p:nvPr/>
        </p:nvSpPr>
        <p:spPr>
          <a:xfrm>
            <a:off x="1583268" y="4047067"/>
            <a:ext cx="3445933" cy="9387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1. </a:t>
            </a:r>
            <a:r>
              <a:rPr lang="ko-KR" altLang="en-US" sz="1100" dirty="0"/>
              <a:t>업무적합성 평가 가</a:t>
            </a:r>
            <a:r>
              <a:rPr lang="en-US" altLang="ko-KR" sz="1100" dirty="0"/>
              <a:t>/</a:t>
            </a:r>
            <a:r>
              <a:rPr lang="ko-KR" altLang="en-US" sz="1100" dirty="0"/>
              <a:t>나</a:t>
            </a:r>
            <a:r>
              <a:rPr lang="en-US" altLang="ko-KR" sz="1100" dirty="0"/>
              <a:t>/</a:t>
            </a:r>
            <a:r>
              <a:rPr lang="ko-KR" altLang="en-US" sz="1100" dirty="0"/>
              <a:t>다</a:t>
            </a:r>
            <a:r>
              <a:rPr lang="en-US" altLang="ko-KR" sz="1100" dirty="0"/>
              <a:t>/</a:t>
            </a:r>
            <a:r>
              <a:rPr lang="ko-KR" altLang="en-US" sz="1100" dirty="0"/>
              <a:t>라</a:t>
            </a:r>
            <a:r>
              <a:rPr lang="en-US" altLang="ko-KR" sz="1100" dirty="0"/>
              <a:t>=&gt;</a:t>
            </a:r>
            <a:r>
              <a:rPr lang="ko-KR" altLang="en-US" sz="1100" dirty="0"/>
              <a:t>수정 요청</a:t>
            </a:r>
            <a:endParaRPr lang="en-US" altLang="ko-KR" sz="1100" dirty="0"/>
          </a:p>
          <a:p>
            <a:r>
              <a:rPr lang="en-US" altLang="ko-KR" sz="1100" dirty="0"/>
              <a:t>2. </a:t>
            </a:r>
            <a:r>
              <a:rPr lang="ko-KR" altLang="en-US" sz="1100" dirty="0"/>
              <a:t>프린트시 </a:t>
            </a:r>
            <a:r>
              <a:rPr lang="ko-KR" altLang="en-US" sz="1100" dirty="0" err="1"/>
              <a:t>업무적합성평가</a:t>
            </a:r>
            <a:r>
              <a:rPr lang="ko-KR" altLang="en-US" sz="1100" dirty="0"/>
              <a:t>  가</a:t>
            </a:r>
            <a:r>
              <a:rPr lang="en-US" altLang="ko-KR" sz="1100" dirty="0"/>
              <a:t>/</a:t>
            </a:r>
            <a:r>
              <a:rPr lang="ko-KR" altLang="en-US" sz="1100" dirty="0"/>
              <a:t>나</a:t>
            </a:r>
            <a:r>
              <a:rPr lang="en-US" altLang="ko-KR" sz="1100" dirty="0"/>
              <a:t>/</a:t>
            </a:r>
            <a:r>
              <a:rPr lang="ko-KR" altLang="en-US" sz="1100" dirty="0"/>
              <a:t>다</a:t>
            </a:r>
            <a:r>
              <a:rPr lang="en-US" altLang="ko-KR" sz="1100" dirty="0"/>
              <a:t>/</a:t>
            </a:r>
            <a:r>
              <a:rPr lang="ko-KR" altLang="en-US" sz="1100" dirty="0"/>
              <a:t>라 중 어디에 해당하는지 표기</a:t>
            </a:r>
            <a:endParaRPr lang="en-US" altLang="ko-KR" sz="1100" dirty="0"/>
          </a:p>
          <a:p>
            <a:r>
              <a:rPr lang="en-US" altLang="ko-KR" sz="1100" dirty="0"/>
              <a:t>3. </a:t>
            </a:r>
            <a:r>
              <a:rPr lang="ko-KR" altLang="en-US" sz="1100" dirty="0"/>
              <a:t>근무상 조치 칸의 넓이 축소 </a:t>
            </a:r>
            <a:endParaRPr lang="en-US" altLang="ko-KR" sz="1100" dirty="0"/>
          </a:p>
          <a:p>
            <a:r>
              <a:rPr lang="ko-KR" altLang="en-US" sz="1100" dirty="0"/>
              <a:t>우편 봉투에 담으면 과거병력이 투명창에 보임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EF76720E-47B3-9A41-D396-FE1B161B7D66}"/>
              </a:ext>
            </a:extLst>
          </p:cNvPr>
          <p:cNvGrpSpPr/>
          <p:nvPr/>
        </p:nvGrpSpPr>
        <p:grpSpPr>
          <a:xfrm>
            <a:off x="8315878" y="2624666"/>
            <a:ext cx="3861697" cy="2470906"/>
            <a:chOff x="3461970" y="2582333"/>
            <a:chExt cx="5268060" cy="2470906"/>
          </a:xfrm>
        </p:grpSpPr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6E186260-7F7C-C369-4CA9-75BA1A6320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23937"/>
            <a:stretch/>
          </p:blipFill>
          <p:spPr>
            <a:xfrm>
              <a:off x="3461970" y="2582333"/>
              <a:ext cx="5268060" cy="2470906"/>
            </a:xfrm>
            <a:prstGeom prst="rect">
              <a:avLst/>
            </a:prstGeom>
          </p:spPr>
        </p:pic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047839AC-FD92-FDAE-58F8-AAB11E1CDC81}"/>
                </a:ext>
              </a:extLst>
            </p:cNvPr>
            <p:cNvSpPr/>
            <p:nvPr/>
          </p:nvSpPr>
          <p:spPr>
            <a:xfrm>
              <a:off x="3691467" y="3666067"/>
              <a:ext cx="1642533" cy="54186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4434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와이드스크린</PresentationFormat>
  <Paragraphs>6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5" baseType="lpstr">
      <vt:lpstr>맑은 고딕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유진 강</dc:creator>
  <cp:lastModifiedBy>유진 강</cp:lastModifiedBy>
  <cp:revision>1</cp:revision>
  <dcterms:created xsi:type="dcterms:W3CDTF">2023-11-24T02:00:14Z</dcterms:created>
  <dcterms:modified xsi:type="dcterms:W3CDTF">2023-11-24T02:00:14Z</dcterms:modified>
</cp:coreProperties>
</file>