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FE7596-6679-A509-3DBF-2F0A8184B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7978DF0-22F4-AC93-5AF7-153FFEDA1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5461DD6-10FC-94B9-3851-C20FCC1C7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C89085-D84D-5E95-31BD-C51B9428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6E43E2-3856-5128-1A78-7CAC8E2B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563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ED7554-5EBE-BA2B-797E-5CAF46E65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D18B9A9-4D44-019F-A43E-334635E2F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E23A528-0C48-46F3-C6BE-E9C5BB42C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1EA472-12AF-5B9F-578B-07BDB0AF2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4830A80-3ECF-E109-1105-6A01303C6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0107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CE29760-E288-0539-84C6-654B5EA38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5001B54-D993-4728-11E2-58750CA5D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771875A-11BE-3030-4641-8D15AF535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89D0958-8E03-0B8A-4B2F-51944FFAD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2AC1867-CCE4-6CFF-F9FE-3FA4E10F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7956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5CB29A-0BBE-820F-2883-8DA14A617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DFE168F-7975-54F8-783F-69F353052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26D8CA5-075A-37FE-F538-9EBB35650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42FD12-FAEF-63D9-9E77-3CC7E7E4D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97F23C-575D-C09D-BD79-40282F357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053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5A6F27-13F3-FB03-ECA6-06C1094B8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0A0C7E7-7625-3EFA-34FB-E645E5D51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B5724CA-AC10-E689-C376-0C45DD914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E08C1C-FD29-69B8-BAE8-20A7F5BD3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D7D3EE-BFD0-0108-B176-A2674033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34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BAFAE3-87C8-D7AF-9284-F078B3A8D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1D99794-18DC-2FBD-E4D5-0F3B65A89D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D7DDE31-8ECB-E4E3-630A-6514B4AB7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ACB0735-6B10-9E70-BBF4-C4EEE2918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4640A9E-9AF6-9B1A-BA72-2B4E35AF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96D3861-046B-9306-ED4E-48642840C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596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7F6DC0-E736-909F-425C-948AB3938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96E6F5C-BFD9-FE1D-9A7E-6E12E9ED5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2C87DAD-747E-3A09-D9E8-7A0ACE0B6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2507836-2E4D-6F9E-B445-884C3A9F1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C87882C-F985-693A-B464-60C6A37298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86018AC-8C6F-19A2-E02E-1DE53336C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54CF3E7-FB14-9284-FECB-AFFC41F41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3574FB2-20FC-3B84-3156-CC591A2E7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0859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D39AE8-55AB-1A58-94BE-A808B175D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A9E14FF-C761-DFAF-553F-56EED2E77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7C15340-712D-2D7C-21B2-6CBDCFE6C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81D5394-B825-5C3A-1A47-B043A5EC7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8943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5FB3E12-0C85-C0D1-FD11-89B188E65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C0C123B-6481-3CBE-2301-1375BA8B1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14B20AC-5409-CD42-A272-0E7D47ABF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1541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227B78-8455-10B7-17C0-8DF8DB73B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423D3F-4C3B-CE9D-6B15-BC3A95715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D79B1-24B3-2B7E-30EC-618AD7584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0E1B74C-32D2-C85D-E9D8-7B79AA0F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28052A0-AEB2-332D-6DF0-539A212F7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10731C4-0C8B-C2E7-01A5-CB4D8D0B3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082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08708F-B598-B24B-36D6-592CF195A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CBA5E54-9E81-6E62-C965-27349437DD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11960FB-FA9A-8869-C449-8F00F3B0A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B2FC329-179E-EA28-77F7-06093E96A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9B29787-D1DD-EE89-A41D-5F9BA98CA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3EEBBF1-0BD5-EA82-3DDF-E83FFDA32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89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27A45DB-97C5-B07A-1FF5-7462748B4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76CB0F4-D04C-0562-534A-8C7A5BD3F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394FB74-F49D-A7CF-716B-B0481840E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F4BCD-DC5B-4134-BA96-572AC6671A48}" type="datetimeFigureOut">
              <a:rPr lang="ko-KR" altLang="en-US" smtClean="0"/>
              <a:t>2023-11-13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8046D25-F694-FDF3-4D95-81E479BDE5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3AF633-0F89-A865-4757-5D1484977F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A9703-FA34-4FA0-9A03-B510DD784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32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BAD55C4-9BB0-3EE0-ECFC-C93CFEF93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33" y="591042"/>
            <a:ext cx="7827853" cy="56759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BCF908-0E27-4227-A19F-B3B49FD17CA0}"/>
              </a:ext>
            </a:extLst>
          </p:cNvPr>
          <p:cNvSpPr txBox="1"/>
          <p:nvPr/>
        </p:nvSpPr>
        <p:spPr>
          <a:xfrm>
            <a:off x="8217321" y="1447801"/>
            <a:ext cx="3623733" cy="1666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dirty="0"/>
              <a:t>코드관리</a:t>
            </a:r>
            <a:r>
              <a:rPr lang="en-US" altLang="ko-KR" dirty="0"/>
              <a:t>-</a:t>
            </a:r>
            <a:r>
              <a:rPr lang="ko-KR" altLang="en-US" dirty="0"/>
              <a:t>수신자 정보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/>
              <a:t>2000</a:t>
            </a:r>
            <a:r>
              <a:rPr lang="ko-KR" altLang="en-US" dirty="0"/>
              <a:t>년생 생년월일 뒷자리 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/>
              <a:t>3, 4</a:t>
            </a:r>
            <a:r>
              <a:rPr lang="ko-KR" altLang="en-US" dirty="0"/>
              <a:t>만 입력 가능하도록 요청</a:t>
            </a:r>
          </a:p>
        </p:txBody>
      </p:sp>
    </p:spTree>
    <p:extLst>
      <p:ext uri="{BB962C8B-B14F-4D97-AF65-F5344CB8AC3E}">
        <p14:creationId xmlns:p14="http://schemas.microsoft.com/office/powerpoint/2010/main" val="1139064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4D7BA6F-89FA-7188-612E-66F19E17C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33" y="406923"/>
            <a:ext cx="7103534" cy="60441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3DC5D4-F7C1-7C22-C1B0-C1C219D4808F}"/>
              </a:ext>
            </a:extLst>
          </p:cNvPr>
          <p:cNvSpPr txBox="1"/>
          <p:nvPr/>
        </p:nvSpPr>
        <p:spPr>
          <a:xfrm>
            <a:off x="7594599" y="1109133"/>
            <a:ext cx="4055533" cy="2531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건강상담</a:t>
            </a:r>
            <a:r>
              <a:rPr lang="en-US" altLang="ko-KR" dirty="0"/>
              <a:t>-</a:t>
            </a:r>
            <a:r>
              <a:rPr lang="ko-KR" altLang="en-US" dirty="0"/>
              <a:t>임상검사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/>
              <a:t>Vital sign 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en-US" altLang="ko-KR" dirty="0"/>
              <a:t>AST/ALT</a:t>
            </a:r>
            <a:r>
              <a:rPr lang="ko-KR" altLang="en-US" dirty="0"/>
              <a:t>뒤에 </a:t>
            </a:r>
            <a:r>
              <a:rPr lang="en-US" altLang="ko-KR" dirty="0"/>
              <a:t>r-GTP </a:t>
            </a:r>
            <a:r>
              <a:rPr lang="ko-KR" altLang="en-US" dirty="0" err="1"/>
              <a:t>입력칸</a:t>
            </a:r>
            <a:r>
              <a:rPr lang="ko-KR" altLang="en-US" dirty="0"/>
              <a:t> 생성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en-US" altLang="ko-KR" dirty="0"/>
              <a:t>TC/TG/HDL/LDL</a:t>
            </a:r>
            <a:r>
              <a:rPr lang="ko-KR" altLang="en-US" dirty="0" err="1"/>
              <a:t>입력시</a:t>
            </a:r>
            <a:r>
              <a:rPr lang="ko-KR" altLang="en-US" dirty="0"/>
              <a:t> 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 err="1"/>
              <a:t>뇌심예방</a:t>
            </a:r>
            <a:r>
              <a:rPr lang="en-US" altLang="ko-KR" dirty="0"/>
              <a:t>-</a:t>
            </a:r>
            <a:r>
              <a:rPr lang="ko-KR" altLang="en-US" dirty="0" err="1"/>
              <a:t>뇌심혈관계질환관리</a:t>
            </a:r>
            <a:r>
              <a:rPr lang="en-US" altLang="ko-KR" dirty="0"/>
              <a:t>-</a:t>
            </a:r>
            <a:r>
              <a:rPr lang="ko-KR" altLang="en-US" dirty="0"/>
              <a:t>검사에 </a:t>
            </a:r>
            <a:r>
              <a:rPr lang="ko-KR" altLang="en-US" dirty="0" err="1"/>
              <a:t>입력값이</a:t>
            </a:r>
            <a:r>
              <a:rPr lang="ko-KR" altLang="en-US" dirty="0"/>
              <a:t> 연동 될 수 있도록 요청</a:t>
            </a:r>
          </a:p>
        </p:txBody>
      </p:sp>
    </p:spTree>
    <p:extLst>
      <p:ext uri="{BB962C8B-B14F-4D97-AF65-F5344CB8AC3E}">
        <p14:creationId xmlns:p14="http://schemas.microsoft.com/office/powerpoint/2010/main" val="3218829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042691D6-3525-E8AB-8717-00A52B760C8B}"/>
              </a:ext>
            </a:extLst>
          </p:cNvPr>
          <p:cNvGrpSpPr/>
          <p:nvPr/>
        </p:nvGrpSpPr>
        <p:grpSpPr>
          <a:xfrm>
            <a:off x="33868" y="35708"/>
            <a:ext cx="11414381" cy="5442066"/>
            <a:chOff x="0" y="1840"/>
            <a:chExt cx="11414381" cy="5863722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84CAF019-1549-E59A-3AE9-A8FE6B5BC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0303"/>
              <a:ext cx="5571067" cy="5855259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766CBF15-7F65-4421-A106-C1E5DB702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71067" y="1840"/>
              <a:ext cx="5843314" cy="5855259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53EA96D-55E1-7D42-DC87-1075AC8F9221}"/>
              </a:ext>
            </a:extLst>
          </p:cNvPr>
          <p:cNvSpPr txBox="1"/>
          <p:nvPr/>
        </p:nvSpPr>
        <p:spPr>
          <a:xfrm>
            <a:off x="0" y="5485628"/>
            <a:ext cx="4783667" cy="12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/>
              <a:t>뇌심예방</a:t>
            </a:r>
            <a:r>
              <a:rPr lang="en-US" altLang="ko-KR" dirty="0"/>
              <a:t>-</a:t>
            </a:r>
            <a:r>
              <a:rPr lang="ko-KR" altLang="en-US" dirty="0" err="1"/>
              <a:t>뇌심혈관계질환관리</a:t>
            </a:r>
            <a:r>
              <a:rPr lang="en-US" altLang="ko-KR" dirty="0"/>
              <a:t>-KOSHA-2018 </a:t>
            </a:r>
            <a:r>
              <a:rPr lang="ko-KR" altLang="en-US" dirty="0"/>
              <a:t>화면에 </a:t>
            </a:r>
            <a:r>
              <a:rPr lang="ko-KR" altLang="en-US" dirty="0" err="1"/>
              <a:t>업무적합성평가</a:t>
            </a:r>
            <a:r>
              <a:rPr lang="ko-KR" altLang="en-US" dirty="0"/>
              <a:t> 추가 요청</a:t>
            </a:r>
            <a:r>
              <a:rPr lang="en-US" altLang="ko-KR" dirty="0"/>
              <a:t>/</a:t>
            </a:r>
            <a:r>
              <a:rPr lang="ko-KR" altLang="en-US" dirty="0"/>
              <a:t>프린트시 하나의 화면에 나올 수 있도록 요청</a:t>
            </a:r>
          </a:p>
        </p:txBody>
      </p: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4E2C81A4-4151-C3A4-4664-D15B570DD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686038"/>
              </p:ext>
            </p:extLst>
          </p:nvPr>
        </p:nvGraphicFramePr>
        <p:xfrm>
          <a:off x="5421881" y="5527205"/>
          <a:ext cx="5697347" cy="1243711"/>
        </p:xfrm>
        <a:graphic>
          <a:graphicData uri="http://schemas.openxmlformats.org/drawingml/2006/table">
            <a:tbl>
              <a:tblPr/>
              <a:tblGrid>
                <a:gridCol w="359029">
                  <a:extLst>
                    <a:ext uri="{9D8B030D-6E8A-4147-A177-3AD203B41FA5}">
                      <a16:colId xmlns:a16="http://schemas.microsoft.com/office/drawing/2014/main" val="1929868258"/>
                    </a:ext>
                  </a:extLst>
                </a:gridCol>
                <a:gridCol w="5338318">
                  <a:extLst>
                    <a:ext uri="{9D8B030D-6E8A-4147-A177-3AD203B41FA5}">
                      <a16:colId xmlns:a16="http://schemas.microsoft.com/office/drawing/2014/main" val="3768396921"/>
                    </a:ext>
                  </a:extLst>
                </a:gridCol>
              </a:tblGrid>
              <a:tr h="2471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구분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업무수행 적합여부 내용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53385"/>
                  </a:ext>
                </a:extLst>
              </a:tr>
              <a:tr h="2112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건강관리상 현재의 조건하에서 작업이 가능한 경우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97069"/>
                  </a:ext>
                </a:extLst>
              </a:tr>
              <a:tr h="2071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12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일정한</a:t>
                      </a:r>
                      <a:r>
                        <a:rPr lang="ko-KR" altLang="en-US" sz="1100" kern="0" spc="-17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중고딕"/>
                        </a:rPr>
                        <a:t> </a:t>
                      </a:r>
                      <a:r>
                        <a:rPr lang="ko-KR" altLang="en-US" sz="1100" kern="0" spc="-17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조건</a:t>
                      </a:r>
                      <a:r>
                        <a:rPr lang="en-US" altLang="ko-KR" sz="1100" kern="0" spc="-17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(</a:t>
                      </a:r>
                      <a:r>
                        <a:rPr lang="ko-KR" altLang="en-US" sz="1100" kern="0" spc="-17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환경개선</a:t>
                      </a:r>
                      <a:r>
                        <a:rPr lang="en-US" altLang="ko-KR" sz="1100" kern="0" spc="-17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, </a:t>
                      </a:r>
                      <a:r>
                        <a:rPr lang="ko-KR" altLang="en-US" sz="1100" kern="0" spc="-15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보호구착용</a:t>
                      </a:r>
                      <a:r>
                        <a:rPr lang="en-US" altLang="ko-KR" sz="1100" kern="0" spc="-15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, </a:t>
                      </a:r>
                      <a:r>
                        <a:rPr lang="ko-KR" altLang="en-US" sz="1100" kern="0" spc="-15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건강진단주기의 단축 등</a:t>
                      </a:r>
                      <a:r>
                        <a:rPr lang="en-US" altLang="ko-KR" sz="1100" kern="0" spc="-15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)</a:t>
                      </a:r>
                      <a:r>
                        <a:rPr lang="ko-KR" altLang="en-US" sz="1100" kern="0" spc="-15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하에서 현재의 작업이 </a:t>
                      </a:r>
                      <a:r>
                        <a:rPr lang="ko-KR" altLang="en-US" sz="1100" kern="0" spc="-19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가능한 경우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483486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다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건강장해가 우려되어 한시적으로 현재의 작업을 할 수 없는 경우</a:t>
                      </a:r>
                      <a:r>
                        <a:rPr lang="en-US" altLang="ko-KR" sz="1100" kern="0" spc="-4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(</a:t>
                      </a:r>
                      <a:r>
                        <a:rPr lang="ko-KR" altLang="en-US" sz="1100" kern="0" spc="-4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건강상 또는 근로조건상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의 문제가 해결된 후 작업복귀 가능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7779037"/>
                  </a:ext>
                </a:extLst>
              </a:tr>
              <a:tr h="2071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130" dirty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건강장해의 악화 또는 영구적인 장해의 발생이 우려되어 현재의 작업을 해서는 안되는 경</a:t>
                      </a:r>
                      <a:r>
                        <a:rPr lang="ko-KR" altLang="en-US" sz="1100" kern="0" spc="-120" dirty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0335490"/>
                  </a:ext>
                </a:extLst>
              </a:tr>
            </a:tbl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DC99A847-BFB8-2DA7-E196-0D2720B3F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1881" y="590824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689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249700A-7842-D0E2-E822-22881F60D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6" y="211667"/>
            <a:ext cx="6519333" cy="65108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E6D0F3-5D41-547E-BBE0-D7DC30E28723}"/>
              </a:ext>
            </a:extLst>
          </p:cNvPr>
          <p:cNvSpPr txBox="1"/>
          <p:nvPr/>
        </p:nvSpPr>
        <p:spPr>
          <a:xfrm>
            <a:off x="6680200" y="84658"/>
            <a:ext cx="5511800" cy="2220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dirty="0"/>
              <a:t>사업장관리</a:t>
            </a:r>
            <a:r>
              <a:rPr lang="en-US" altLang="ko-KR" dirty="0"/>
              <a:t>-</a:t>
            </a:r>
            <a:r>
              <a:rPr lang="ko-KR" altLang="en-US" dirty="0"/>
              <a:t>사업장관리카드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ko-KR" altLang="en-US" dirty="0"/>
              <a:t>기술지원명단 위에 칸 새로 생성 직업건강프로그램</a:t>
            </a:r>
            <a:r>
              <a:rPr lang="en-US" altLang="ko-KR" dirty="0"/>
              <a:t>-</a:t>
            </a:r>
            <a:r>
              <a:rPr lang="ko-KR" altLang="en-US" dirty="0"/>
              <a:t>구분 또는 명칭 중에 입력 가능 요청 </a:t>
            </a:r>
            <a:endParaRPr lang="en-US" altLang="ko-KR" dirty="0"/>
          </a:p>
          <a:p>
            <a:pPr>
              <a:lnSpc>
                <a:spcPct val="200000"/>
              </a:lnSpc>
            </a:pPr>
            <a:endParaRPr lang="ko-KR" altLang="en-US" dirty="0"/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53D61DDE-7392-988A-4D25-8419E3D425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631213"/>
              </p:ext>
            </p:extLst>
          </p:nvPr>
        </p:nvGraphicFramePr>
        <p:xfrm>
          <a:off x="6776600" y="1918757"/>
          <a:ext cx="2516534" cy="43513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813">
                  <a:extLst>
                    <a:ext uri="{9D8B030D-6E8A-4147-A177-3AD203B41FA5}">
                      <a16:colId xmlns:a16="http://schemas.microsoft.com/office/drawing/2014/main" val="1520405091"/>
                    </a:ext>
                  </a:extLst>
                </a:gridCol>
                <a:gridCol w="2249721">
                  <a:extLst>
                    <a:ext uri="{9D8B030D-6E8A-4147-A177-3AD203B41FA5}">
                      <a16:colId xmlns:a16="http://schemas.microsoft.com/office/drawing/2014/main" val="2489043829"/>
                    </a:ext>
                  </a:extLst>
                </a:gridCol>
              </a:tblGrid>
              <a:tr h="21240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구분</a:t>
                      </a:r>
                      <a:endParaRPr lang="ko-KR" altLang="en-US" sz="7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명칭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6292429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1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근골격계질환 개별 상담 및 처치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29003931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2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근골격계 부담작업 유해요인조사 컨설팅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7336993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3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소도구 그룹운동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9564245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4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테이핑 실습 교육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0888695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5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그룹상담 및 처치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8277476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6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순환 운동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43195010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7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근골격계질환 예방교육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9823581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8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뇌심혈관질환발병도 평가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58421213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9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뇌심혈관질환 만성질환관리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15514507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10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뇌심혈관질환 예방 교육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86529603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11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금연 교육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78847710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12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심폐소생술 교육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67719055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13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체성분 검사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7979703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14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만성질환 상담 및 교육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5356529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15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건강진단의 이해 보건담당자 교육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1996883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16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귀마개 </a:t>
                      </a:r>
                      <a:r>
                        <a:rPr lang="en-US" sz="700" u="none" strike="noStrike">
                          <a:effectLst/>
                        </a:rPr>
                        <a:t>fit test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07453163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17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방진마스크 </a:t>
                      </a:r>
                      <a:r>
                        <a:rPr lang="en-US" sz="700" u="none" strike="noStrike">
                          <a:effectLst/>
                        </a:rPr>
                        <a:t>fit test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8950018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18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실내공기질 측정 및 평가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2866205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19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직업병 및 기초질환 건강상담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65698530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20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직무스트레스 검사 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4105887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21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직무스트레스 예방 상담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6603185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22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직무스트레스 예방 교육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58076953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23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직무스트레스 타로카드 프로그램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313386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24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MBTI</a:t>
                      </a:r>
                      <a:r>
                        <a:rPr lang="ko-KR" altLang="en-US" sz="700" u="none" strike="noStrike">
                          <a:effectLst/>
                        </a:rPr>
                        <a:t>를 통한 자기 강점 찾기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52671525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25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직무스트레스 명상 프로그램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8566818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26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전통공예를 통한 힐링 프로그램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8600936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27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그림책</a:t>
                      </a:r>
                      <a:r>
                        <a:rPr lang="en-US" altLang="ko-KR" sz="700" u="none" strike="noStrike">
                          <a:effectLst/>
                        </a:rPr>
                        <a:t>, </a:t>
                      </a:r>
                      <a:r>
                        <a:rPr lang="ko-KR" altLang="en-US" sz="700" u="none" strike="noStrike">
                          <a:effectLst/>
                        </a:rPr>
                        <a:t>시와 함께하는 위로와 치유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32668633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28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슬기로운 의사소통 프로그램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5089407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29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나와 우리가 함께 성장하는 팀워크 향상 프로그램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24375346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30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u="none" strike="noStrike">
                          <a:effectLst/>
                        </a:rPr>
                        <a:t>직업성 트라우마 교육 및 대면상담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66807531"/>
                  </a:ext>
                </a:extLst>
              </a:tr>
              <a:tr h="133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>
                          <a:effectLst/>
                        </a:rPr>
                        <a:t>31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u="none" strike="noStrike" dirty="0">
                          <a:effectLst/>
                        </a:rPr>
                        <a:t>HRV</a:t>
                      </a:r>
                      <a:r>
                        <a:rPr lang="ko-KR" altLang="en-US" sz="700" u="none" strike="noStrike" dirty="0">
                          <a:effectLst/>
                        </a:rPr>
                        <a:t>검사와 </a:t>
                      </a:r>
                      <a:r>
                        <a:rPr lang="en-US" altLang="ko-KR" sz="700" u="none" strike="noStrike" dirty="0">
                          <a:effectLst/>
                        </a:rPr>
                        <a:t>1:1 </a:t>
                      </a:r>
                      <a:r>
                        <a:rPr lang="ko-KR" altLang="en-US" sz="700" u="none" strike="noStrike" dirty="0">
                          <a:effectLst/>
                        </a:rPr>
                        <a:t>해석상담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84954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242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281</Words>
  <Application>Microsoft Office PowerPoint</Application>
  <PresentationFormat>와이드스크린</PresentationFormat>
  <Paragraphs>85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맑은 고딕</vt:lpstr>
      <vt:lpstr>한양신명조</vt:lpstr>
      <vt:lpstr>한양중고딕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유진 강</dc:creator>
  <cp:lastModifiedBy>유진 강</cp:lastModifiedBy>
  <cp:revision>6</cp:revision>
  <dcterms:created xsi:type="dcterms:W3CDTF">2023-11-13T06:24:35Z</dcterms:created>
  <dcterms:modified xsi:type="dcterms:W3CDTF">2023-11-13T06:51:13Z</dcterms:modified>
</cp:coreProperties>
</file>