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2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755E539-991C-0317-9027-9E381FD327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0C815BE-4240-88EE-29C9-E3DD9C1C24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5F10418-C5F0-6B96-4603-0428EC186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FD84-DA81-40F1-A990-CFF84E20C152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ACDAB3B-5A30-2850-84D0-F3960B6CD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9629B56-0FAA-A53A-0232-C95D55641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7B03B-667C-4DE1-A331-AEE609BE0D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8022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865E639-DEFA-044F-735D-C852193AE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35EAFCD-02C4-4BF7-5D1D-485AB2D3BD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FE3BC77-A36B-69E4-7450-62DA1FDC7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FD84-DA81-40F1-A990-CFF84E20C152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8C0819B-2DA7-FEF6-9E01-7057AE3A9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70325BF-16F0-70C1-68EA-7C9E195D4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7B03B-667C-4DE1-A331-AEE609BE0D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2636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42947093-D339-4D02-3847-0CDAFCAAAA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9BCEA4D-B0D2-1124-9401-90406A30AC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FE32C47-45EC-CC2C-F684-8A324D437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FD84-DA81-40F1-A990-CFF84E20C152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A700057-2B36-75E1-56CD-FC44E930B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CD24893-8B99-3273-47FE-7E2FC361F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7B03B-667C-4DE1-A331-AEE609BE0D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2987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17F57A-344F-93C8-9205-71C3B150F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D0A5FB9-E144-5248-6E33-2197412CA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2097ACA-F2D7-9A63-7D78-C3B251709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FD84-DA81-40F1-A990-CFF84E20C152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9E2BD8E-E04D-CD91-9CF6-F4AB7D86C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A6F152E-D9F4-CE66-B1FA-7F9419524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7B03B-667C-4DE1-A331-AEE609BE0D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7664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91A9BAB-1F67-BCEF-60D3-98E9D4311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434B253-49B6-F57B-6FA1-C5348A97C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3679538-4E52-EDFE-1FB1-6C1172486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FD84-DA81-40F1-A990-CFF84E20C152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5701388-86EC-D45F-6C74-612C116F9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3DFBDCD-3932-3BF8-1D03-D65B025D8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7B03B-667C-4DE1-A331-AEE609BE0D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029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A4C762B-DA9C-D68F-29FC-9379EFC29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D018251-BBFF-3871-642E-D64955A1D6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613188C-98CF-A641-F922-8EE83BBFFC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92B108B-E991-F421-E6C1-34241DB66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FD84-DA81-40F1-A990-CFF84E20C152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1DC2CC1-9ED5-99C6-E6E9-92CE8055C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F649C64-0C78-0E42-69B0-7CB22C629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7B03B-667C-4DE1-A331-AEE609BE0D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7401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FF845C3-9B2A-D347-D8AC-70EC55C17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6F2F27D-9EC7-A0EC-D115-640E9CAA4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CD11E77-5E01-50C8-EAE1-72573BBB21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B3F2F4C-9ECB-E76D-4C84-2D20E5FF99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A31B98CA-2A7B-5268-3634-6F9039CA79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376BEBFF-EF97-13F4-C795-EA2C9ADB6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FD84-DA81-40F1-A990-CFF84E20C152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72E8A980-7BCE-6DA1-535C-430B9F25D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DFD77260-955C-39C4-3145-995CCC0AA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7B03B-667C-4DE1-A331-AEE609BE0D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7646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45C6B0E-78B3-A669-38A9-42E27866C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DAB64E7D-1149-22FC-C17F-F54171795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FD84-DA81-40F1-A990-CFF84E20C152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129A3D-80BE-E79C-E231-D166B1FFE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E248F59-4710-4C19-DBFD-F0962B2D7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7B03B-667C-4DE1-A331-AEE609BE0D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6254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461B524-8D26-6778-5063-6BC08A3AE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FD84-DA81-40F1-A990-CFF84E20C152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82DEC99E-7EF0-CCF4-6E60-C432BEF20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FC50752-697C-B473-5A2B-E82B80978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7B03B-667C-4DE1-A331-AEE609BE0D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5980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6745C7-DBD2-3D18-DB2F-45A2FAB6E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A22829C-CD8F-1563-7D8C-CC9A37B7C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EDAAC43-84AC-AB80-C60F-0A7FAD7D56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26A53B3-EFDC-2D60-9759-31D98EE22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FD84-DA81-40F1-A990-CFF84E20C152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A5A1704-3550-297D-920E-87F2690C3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08DEF01-7071-4AE9-1F30-8CD1C626B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7B03B-667C-4DE1-A331-AEE609BE0D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6313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1405614-1603-2513-E1E7-0EE95A87C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1FBEAA8-1E84-0CB5-D86A-A3C421D936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4BE46DD-BC5F-0055-710A-51C45A6E95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2CDA8A4-E7EE-CE1B-2396-3AEBE1DAD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FD84-DA81-40F1-A990-CFF84E20C152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49E4B51-1734-110C-FFFA-36AA0EE1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C2BD1CC-1C0A-4DDD-89C9-B90B38673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7B03B-667C-4DE1-A331-AEE609BE0D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6963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1F91302D-1087-8CBB-AEEE-989B1B6F0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2C41941-D351-21D1-5DF9-ABB274CE79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DD2F3B0-3502-F037-DDE7-25B788B16C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9FD84-DA81-40F1-A990-CFF84E20C152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4AC7BF3-DD3B-82ED-786D-1691FFC199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C98BB32-E998-AA2C-4191-9F09DFE2F4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7B03B-667C-4DE1-A331-AEE609BE0D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610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3C0ED71-0AFC-C584-38F2-F9E1ABEE79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상담일이</a:t>
            </a:r>
            <a:r>
              <a:rPr lang="en-US" altLang="ko-KR" dirty="0"/>
              <a:t>, </a:t>
            </a:r>
            <a:r>
              <a:rPr lang="ko-KR" altLang="en-US" dirty="0"/>
              <a:t>등록일자 따라서</a:t>
            </a:r>
            <a:r>
              <a:rPr lang="en-US" altLang="ko-KR" dirty="0"/>
              <a:t> </a:t>
            </a:r>
            <a:r>
              <a:rPr lang="ko-KR" altLang="en-US" dirty="0"/>
              <a:t>조회 불가능한 문의사항 건</a:t>
            </a:r>
          </a:p>
        </p:txBody>
      </p:sp>
    </p:spTree>
    <p:extLst>
      <p:ext uri="{BB962C8B-B14F-4D97-AF65-F5344CB8AC3E}">
        <p14:creationId xmlns:p14="http://schemas.microsoft.com/office/powerpoint/2010/main" val="637089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726FE8B-5818-ED01-CC84-A1221FF7123C}"/>
              </a:ext>
            </a:extLst>
          </p:cNvPr>
          <p:cNvSpPr txBox="1"/>
          <p:nvPr/>
        </p:nvSpPr>
        <p:spPr>
          <a:xfrm>
            <a:off x="499533" y="6231467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A0C77BE8-746D-B8A8-BE3A-DBE27376F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5933" y="144895"/>
            <a:ext cx="6985000" cy="543463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2F57B8F-FA35-F77F-D78F-224E9BA6A413}"/>
              </a:ext>
            </a:extLst>
          </p:cNvPr>
          <p:cNvSpPr txBox="1"/>
          <p:nvPr/>
        </p:nvSpPr>
        <p:spPr>
          <a:xfrm>
            <a:off x="279401" y="6231467"/>
            <a:ext cx="8731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2/13 &amp; 5/9 </a:t>
            </a:r>
            <a:r>
              <a:rPr lang="ko-KR" altLang="en-US" dirty="0"/>
              <a:t>등록하였으나</a:t>
            </a:r>
            <a:r>
              <a:rPr lang="en-US" altLang="ko-KR" dirty="0"/>
              <a:t>, </a:t>
            </a:r>
            <a:r>
              <a:rPr lang="ko-KR" altLang="en-US" dirty="0"/>
              <a:t>상담일이 </a:t>
            </a:r>
            <a:r>
              <a:rPr lang="ko-KR" altLang="en-US" dirty="0" err="1"/>
              <a:t>한건만</a:t>
            </a:r>
            <a:r>
              <a:rPr lang="ko-KR" altLang="en-US" dirty="0"/>
              <a:t> 조회됨</a:t>
            </a:r>
            <a:r>
              <a:rPr lang="en-US" altLang="ko-KR" dirty="0"/>
              <a:t>(</a:t>
            </a:r>
            <a:r>
              <a:rPr lang="ko-KR" altLang="en-US" dirty="0"/>
              <a:t>김현욱님 비교</a:t>
            </a:r>
            <a:r>
              <a:rPr lang="en-US" altLang="ko-KR" dirty="0"/>
              <a:t>-2</a:t>
            </a:r>
            <a:r>
              <a:rPr lang="ko-KR" altLang="en-US" dirty="0"/>
              <a:t>슬라이드 참고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53354C-E060-F4BF-7F11-8CF212D53018}"/>
              </a:ext>
            </a:extLst>
          </p:cNvPr>
          <p:cNvSpPr txBox="1"/>
          <p:nvPr/>
        </p:nvSpPr>
        <p:spPr>
          <a:xfrm>
            <a:off x="279401" y="262467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1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0678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726FE8B-5818-ED01-CC84-A1221FF7123C}"/>
              </a:ext>
            </a:extLst>
          </p:cNvPr>
          <p:cNvSpPr txBox="1"/>
          <p:nvPr/>
        </p:nvSpPr>
        <p:spPr>
          <a:xfrm>
            <a:off x="499533" y="6231467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altLang="ko-KR" dirty="0"/>
          </a:p>
          <a:p>
            <a:endParaRPr lang="ko-KR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F57B8F-FA35-F77F-D78F-224E9BA6A413}"/>
              </a:ext>
            </a:extLst>
          </p:cNvPr>
          <p:cNvSpPr txBox="1"/>
          <p:nvPr/>
        </p:nvSpPr>
        <p:spPr>
          <a:xfrm>
            <a:off x="279401" y="6231467"/>
            <a:ext cx="4408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2/7,</a:t>
            </a:r>
            <a:r>
              <a:rPr lang="ko-KR" altLang="en-US" dirty="0"/>
              <a:t> </a:t>
            </a:r>
            <a:r>
              <a:rPr lang="en-US" altLang="ko-KR" dirty="0"/>
              <a:t>5/10</a:t>
            </a:r>
            <a:r>
              <a:rPr lang="ko-KR" altLang="en-US" dirty="0"/>
              <a:t> 등록하였고</a:t>
            </a:r>
            <a:r>
              <a:rPr lang="en-US" altLang="ko-KR" dirty="0"/>
              <a:t>, </a:t>
            </a:r>
            <a:r>
              <a:rPr lang="ko-KR" altLang="en-US" dirty="0"/>
              <a:t>상담일 </a:t>
            </a:r>
            <a:r>
              <a:rPr lang="en-US" altLang="ko-KR" dirty="0"/>
              <a:t>2</a:t>
            </a:r>
            <a:r>
              <a:rPr lang="ko-KR" altLang="en-US" dirty="0"/>
              <a:t>개 조회됨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53354C-E060-F4BF-7F11-8CF212D53018}"/>
              </a:ext>
            </a:extLst>
          </p:cNvPr>
          <p:cNvSpPr txBox="1"/>
          <p:nvPr/>
        </p:nvSpPr>
        <p:spPr>
          <a:xfrm>
            <a:off x="279401" y="262467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F591138-CFA5-471E-151E-9FB82F301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3933" y="447133"/>
            <a:ext cx="6403405" cy="5062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0842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35</Words>
  <Application>Microsoft Office PowerPoint</Application>
  <PresentationFormat>와이드스크린</PresentationFormat>
  <Paragraphs>5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6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조 예서</dc:creator>
  <cp:lastModifiedBy>조 예서</cp:lastModifiedBy>
  <cp:revision>2</cp:revision>
  <dcterms:created xsi:type="dcterms:W3CDTF">2023-05-23T07:40:12Z</dcterms:created>
  <dcterms:modified xsi:type="dcterms:W3CDTF">2023-05-23T07:52:40Z</dcterms:modified>
</cp:coreProperties>
</file>