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734EB4-FC32-6259-38C8-1C78099B97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F1E6358-ECB8-C07B-1DF3-C01920A86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85C3F9A-A2AE-D5F6-DD14-F78B22F55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62ABDF-413C-C1A2-D288-149D66DE0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464670D-4EE8-F6F8-7076-5CEEA650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992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60FE02-0E7A-DA71-2390-D14F83B9A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80FB477-D74B-D5C7-A0E1-1E5BACDB92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BC4828-29E1-D7F3-2EC2-7443058DB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ADBC47-43DB-D1C1-B3FB-A68277F3B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97DBEA5-483E-3182-7E9E-A5F0E22E4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919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08AB25B-4250-030B-3433-272ACCA543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5DAC3F3-A7C0-CB7A-9476-4B7DABFF6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8BE8B45-4359-5461-09A5-44715CED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778982-5A44-E588-F164-B2F9E8586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C2D5740-60BB-68A5-9532-6B5711BBD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1090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A78B61-10E9-70BB-8AA9-CC877E8A5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354D92-0809-8063-2A78-040EA41B5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8FE41C-36CD-DDCB-E0A3-C8733D69C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DC4E66-B0C8-4F98-E6CB-030DD95BE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E42D0C-A697-1212-57EE-0EB7B7301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640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F57EEA-8E82-A24F-6EF0-25FC7F613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DDB08DA-4CD9-1273-BA6D-C3AC4D6A51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3B396E-5842-F94A-A21C-3ACC3CFA3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C19D9FF-8B20-3421-D8FF-5EA42DC93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B511140-C726-6C03-0898-12976FC02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6245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6BF99D-7DD6-83D3-3B4C-2A97ECCA9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ABCE589-5CCF-EBD4-0D8D-CEBABD20B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37D0562-0C58-3533-9B5D-3029128BC8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B6E0763-7461-D984-88C5-755E9B5FB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ABD3B93-16A1-9886-A414-946C73302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DA44CF6-BAAB-E545-FFFE-90D46F44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020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31EE60-64F3-A5C8-EC3E-F9192ECD8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93D5508-681C-4BB4-807D-64861EA8A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9B60908-4712-33CF-D313-4F90B2728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00F03BD5-4783-EC87-168C-A4CDBA178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B36902-3D4D-33B8-7B17-81B905DDB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4DF3FFAA-6D7A-6B1B-BF79-61C2D3B10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98A69F7-E0D0-0359-C6A5-D2C1E5563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9DDFDE2-3087-BF72-057B-C82765AF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916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4F8651-355E-EAC9-0714-761A098B5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A50ECAF-EFFF-1B60-2D99-0910EE147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7028F3A-BA28-DF58-A336-ECD11EE0D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91D5A7B-E662-F390-DEDB-EB5FA1696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486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97A4092-7CEC-CAA3-E238-6403116B0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8E09DFE-461B-0D94-4804-57B8E373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5379F87-08F2-95B0-37C8-7A8021099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274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046853D-5E41-5485-22F0-F1FED2708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A74A7F6-601E-8213-951E-E953ADD13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97991B1-ECDB-4E05-9F7C-39FA26B57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6B42831-7C98-0735-37B5-BAB673877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113EE75-F122-61CC-F5AB-D62A00EEE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A631DF3-BB7F-8747-FD54-874F9B19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3674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CEB4E2-9880-64FB-230E-F5870048B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B561B00-899D-3CF6-2648-8AD5FB16C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F2E3F73-17FD-6A85-1461-BDD60C18B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DDD5E48-9E0F-CDAF-E4AA-2B1B468FF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E1B9871-F0A3-845F-CF79-A82569F8B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213D2D2-6A63-072A-89E6-434AB27C6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776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9D8D4A7-3C91-10F4-1D36-B2EDE1761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868A9AE-5188-EC26-24CE-A63B25FF4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7F7A8C1-4493-D251-A0F0-B4A0FB9CAA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F51F9-88C3-4F65-B675-D22F3EE2DEB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61C4F5-7242-39BE-7B62-BF11BDD0B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422FF9-B3A1-C0CC-94E7-2AFC7B0CA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69B5-24C7-4827-AFF3-EC8B2FCA7C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39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34B817B-2686-4BC9-AB37-E31F57C85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067" y="394431"/>
            <a:ext cx="9091814" cy="54633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160A41-70FC-9050-A097-6053C1FD9C77}"/>
              </a:ext>
            </a:extLst>
          </p:cNvPr>
          <p:cNvSpPr txBox="1"/>
          <p:nvPr/>
        </p:nvSpPr>
        <p:spPr>
          <a:xfrm>
            <a:off x="313267" y="6163733"/>
            <a:ext cx="510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예약</a:t>
            </a:r>
            <a:r>
              <a:rPr lang="en-US" altLang="ko-KR" dirty="0"/>
              <a:t>/</a:t>
            </a:r>
            <a:r>
              <a:rPr lang="ko-KR" altLang="en-US" dirty="0"/>
              <a:t>접수 완료</a:t>
            </a:r>
            <a:r>
              <a:rPr lang="en-US" altLang="ko-KR" dirty="0"/>
              <a:t>(</a:t>
            </a:r>
            <a:r>
              <a:rPr lang="ko-KR" altLang="en-US" dirty="0" err="1"/>
              <a:t>뇌심예방</a:t>
            </a:r>
            <a:r>
              <a:rPr lang="en-US" altLang="ko-KR" dirty="0"/>
              <a:t>, </a:t>
            </a:r>
            <a:r>
              <a:rPr lang="ko-KR" altLang="en-US" dirty="0"/>
              <a:t>임상검사</a:t>
            </a:r>
            <a:r>
              <a:rPr lang="en-US" altLang="ko-KR" dirty="0"/>
              <a:t>) : 2/13, 5/9 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85CDA9-32EA-1E3B-82D3-8AA1A06D7872}"/>
              </a:ext>
            </a:extLst>
          </p:cNvPr>
          <p:cNvSpPr txBox="1"/>
          <p:nvPr/>
        </p:nvSpPr>
        <p:spPr>
          <a:xfrm>
            <a:off x="228599" y="160867"/>
            <a:ext cx="2777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1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184837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160A41-70FC-9050-A097-6053C1FD9C77}"/>
              </a:ext>
            </a:extLst>
          </p:cNvPr>
          <p:cNvSpPr txBox="1"/>
          <p:nvPr/>
        </p:nvSpPr>
        <p:spPr>
          <a:xfrm>
            <a:off x="313267" y="6229401"/>
            <a:ext cx="220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임상검사 </a:t>
            </a:r>
            <a:r>
              <a:rPr lang="en-US" altLang="ko-KR" dirty="0"/>
              <a:t>2/13 </a:t>
            </a:r>
            <a:r>
              <a:rPr lang="ko-KR" altLang="en-US" dirty="0"/>
              <a:t>완료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85CDA9-32EA-1E3B-82D3-8AA1A06D7872}"/>
              </a:ext>
            </a:extLst>
          </p:cNvPr>
          <p:cNvSpPr txBox="1"/>
          <p:nvPr/>
        </p:nvSpPr>
        <p:spPr>
          <a:xfrm>
            <a:off x="228599" y="160867"/>
            <a:ext cx="2777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2</a:t>
            </a:r>
            <a:endParaRPr lang="ko-KR" altLang="en-US" sz="30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833EEF9-4B22-E17A-899B-C16555867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67" y="973666"/>
            <a:ext cx="5658982" cy="51816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4C14140-AF93-12DD-6911-A3DB6C253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753" y="973667"/>
            <a:ext cx="5589672" cy="5181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8B904E-EDEB-757F-78CF-0A9EC8C20182}"/>
              </a:ext>
            </a:extLst>
          </p:cNvPr>
          <p:cNvSpPr txBox="1"/>
          <p:nvPr/>
        </p:nvSpPr>
        <p:spPr>
          <a:xfrm>
            <a:off x="6219753" y="6229401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/>
              <a:t>임상검사 </a:t>
            </a:r>
            <a:r>
              <a:rPr lang="en-US" altLang="ko-KR" dirty="0"/>
              <a:t>5/9 </a:t>
            </a:r>
            <a:r>
              <a:rPr lang="ko-KR" altLang="en-US" dirty="0"/>
              <a:t>완료</a:t>
            </a:r>
          </a:p>
        </p:txBody>
      </p:sp>
    </p:spTree>
    <p:extLst>
      <p:ext uri="{BB962C8B-B14F-4D97-AF65-F5344CB8AC3E}">
        <p14:creationId xmlns:p14="http://schemas.microsoft.com/office/powerpoint/2010/main" val="863060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85CDA9-32EA-1E3B-82D3-8AA1A06D7872}"/>
              </a:ext>
            </a:extLst>
          </p:cNvPr>
          <p:cNvSpPr txBox="1"/>
          <p:nvPr/>
        </p:nvSpPr>
        <p:spPr>
          <a:xfrm>
            <a:off x="228599" y="160867"/>
            <a:ext cx="2777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/>
              <a:t>3</a:t>
            </a:r>
            <a:endParaRPr lang="ko-KR" altLang="en-US" sz="30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56040DB-1D5D-9871-7040-CE4FFBD8E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600" y="160867"/>
            <a:ext cx="9838266" cy="6032428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F964D5A7-1DA3-775E-2ADF-44050F5C58A1}"/>
              </a:ext>
            </a:extLst>
          </p:cNvPr>
          <p:cNvSpPr/>
          <p:nvPr/>
        </p:nvSpPr>
        <p:spPr>
          <a:xfrm>
            <a:off x="3793067" y="1413933"/>
            <a:ext cx="1769533" cy="279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16EE10BB-0B02-0886-0AA5-EC95EB536E96}"/>
              </a:ext>
            </a:extLst>
          </p:cNvPr>
          <p:cNvCxnSpPr/>
          <p:nvPr/>
        </p:nvCxnSpPr>
        <p:spPr>
          <a:xfrm flipH="1">
            <a:off x="3098800" y="1617133"/>
            <a:ext cx="626533" cy="338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EB60AF9-6B4A-1396-CF97-48E7A316D894}"/>
              </a:ext>
            </a:extLst>
          </p:cNvPr>
          <p:cNvSpPr txBox="1"/>
          <p:nvPr/>
        </p:nvSpPr>
        <p:spPr>
          <a:xfrm>
            <a:off x="1422400" y="1989667"/>
            <a:ext cx="1846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5/9</a:t>
            </a:r>
            <a:r>
              <a:rPr lang="ko-KR" altLang="en-US" dirty="0"/>
              <a:t>일 조회 안됨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0B743A-2022-78C9-1969-7B4750C5B1CD}"/>
              </a:ext>
            </a:extLst>
          </p:cNvPr>
          <p:cNvSpPr txBox="1"/>
          <p:nvPr/>
        </p:nvSpPr>
        <p:spPr>
          <a:xfrm>
            <a:off x="567267" y="6358467"/>
            <a:ext cx="4692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2/14</a:t>
            </a:r>
            <a:r>
              <a:rPr lang="ko-KR" altLang="en-US" dirty="0"/>
              <a:t>일 자료만 조회되고</a:t>
            </a:r>
            <a:r>
              <a:rPr lang="en-US" altLang="ko-KR" dirty="0"/>
              <a:t>, 5/9 </a:t>
            </a:r>
            <a:r>
              <a:rPr lang="ko-KR" altLang="en-US" dirty="0"/>
              <a:t>자료 </a:t>
            </a:r>
            <a:r>
              <a:rPr lang="ko-KR" altLang="en-US" dirty="0" err="1"/>
              <a:t>조회안됨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2380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34</Words>
  <Application>Microsoft Office PowerPoint</Application>
  <PresentationFormat>와이드스크린</PresentationFormat>
  <Paragraphs>8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 예서</dc:creator>
  <cp:lastModifiedBy>조 예서</cp:lastModifiedBy>
  <cp:revision>1</cp:revision>
  <dcterms:created xsi:type="dcterms:W3CDTF">2023-05-22T07:31:41Z</dcterms:created>
  <dcterms:modified xsi:type="dcterms:W3CDTF">2023-05-22T07:35:43Z</dcterms:modified>
</cp:coreProperties>
</file>