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58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8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B3190620-82B2-431A-8DE2-06D5EDABAF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C8CF7552-2509-4EC9-BD32-4F031C23B3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63A13CC3-28AF-46AE-A852-C797C1518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14B5-D07B-43BC-8931-E1EAE5E28F6B}" type="datetimeFigureOut">
              <a:rPr lang="ko-KR" altLang="en-US" smtClean="0"/>
              <a:t>2021-08-24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EB1F61D-C0E9-472B-B23F-70932CB515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B36C483A-6F6F-4736-909A-DBC70C174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2B01-898F-4C59-BE92-512C640F1F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087691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F08939F-42E8-45EC-963E-A86F7E1F7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938FDF0C-EA1E-4BBF-86D4-B86EB3A6274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F9BC6FF5-42E2-461F-8B40-350FEF190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14B5-D07B-43BC-8931-E1EAE5E28F6B}" type="datetimeFigureOut">
              <a:rPr lang="ko-KR" altLang="en-US" smtClean="0"/>
              <a:t>2021-08-24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79242426-FA77-43DC-9203-A31272799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595ECE2C-F4DF-41B8-9598-4FEAFAB8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2B01-898F-4C59-BE92-512C640F1F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076597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>
            <a:extLst>
              <a:ext uri="{FF2B5EF4-FFF2-40B4-BE49-F238E27FC236}">
                <a16:creationId xmlns:a16="http://schemas.microsoft.com/office/drawing/2014/main" id="{19B00D88-A33A-4A62-970B-B40A3DE067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세로 텍스트 개체 틀 2">
            <a:extLst>
              <a:ext uri="{FF2B5EF4-FFF2-40B4-BE49-F238E27FC236}">
                <a16:creationId xmlns:a16="http://schemas.microsoft.com/office/drawing/2014/main" id="{FEF12028-36BD-4B1A-A4AA-4698B4277AC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0F9F18D-3537-42A8-9060-323AFD7C1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14B5-D07B-43BC-8931-E1EAE5E28F6B}" type="datetimeFigureOut">
              <a:rPr lang="ko-KR" altLang="en-US" smtClean="0"/>
              <a:t>2021-08-24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5C1A3984-6B10-4462-90A5-DF0EDE759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B081033-EC19-4BC9-B8EF-21F99489F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2B01-898F-4C59-BE92-512C640F1F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333280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68B29755-61C2-4929-9BC6-B3C324BC88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AD64F719-3CAE-4797-85E6-53F73EC75CF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07224D30-76F7-4EAC-8D72-27B018365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14B5-D07B-43BC-8931-E1EAE5E28F6B}" type="datetimeFigureOut">
              <a:rPr lang="ko-KR" altLang="en-US" smtClean="0"/>
              <a:t>2021-08-24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ED2640AB-FE26-4EA8-8052-D095B50EC8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62550399-720A-4846-A874-6F3D7D2F53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2B01-898F-4C59-BE92-512C640F1F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88219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F68B1A59-1209-4C44-95F3-6BF04C671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1106A5B6-F998-4675-8A22-DD075F4E28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2E3D09BE-12B0-43F4-A2C6-4AA92306DD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14B5-D07B-43BC-8931-E1EAE5E28F6B}" type="datetimeFigureOut">
              <a:rPr lang="ko-KR" altLang="en-US" smtClean="0"/>
              <a:t>2021-08-24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314A4AC0-CC8E-45B4-9BCA-675CCF8A4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ED086A8-BEF7-404B-932B-5CFE4136FC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2B01-898F-4C59-BE92-512C640F1F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216566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D2BDCD49-81EC-499D-BEF4-D0A25CFE84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320BCFF3-B155-4F7A-BFB1-272E1878EE9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9210B0B6-804E-4F43-A445-E990C0DB6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81FDB5DF-BA7A-4812-AA33-5621FFF614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14B5-D07B-43BC-8931-E1EAE5E28F6B}" type="datetimeFigureOut">
              <a:rPr lang="ko-KR" altLang="en-US" smtClean="0"/>
              <a:t>2021-08-24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80919A14-1389-4B44-A87C-40E1F4ECBF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E945D416-67BC-4A9A-831B-49E99E143E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2B01-898F-4C59-BE92-512C640F1F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708402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D5CB853-B798-44A9-9363-EBBCFF8639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DF3AA4AF-FEDB-484D-97BF-8DF2831176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내용 개체 틀 3">
            <a:extLst>
              <a:ext uri="{FF2B5EF4-FFF2-40B4-BE49-F238E27FC236}">
                <a16:creationId xmlns:a16="http://schemas.microsoft.com/office/drawing/2014/main" id="{70E1B009-A964-4286-98E4-9A14568FF2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CFE53673-8489-4FCD-AB93-1D0F790B20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내용 개체 틀 5">
            <a:extLst>
              <a:ext uri="{FF2B5EF4-FFF2-40B4-BE49-F238E27FC236}">
                <a16:creationId xmlns:a16="http://schemas.microsoft.com/office/drawing/2014/main" id="{E06418AB-8109-4F15-A139-0EDEF3EEB2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7" name="날짜 개체 틀 6">
            <a:extLst>
              <a:ext uri="{FF2B5EF4-FFF2-40B4-BE49-F238E27FC236}">
                <a16:creationId xmlns:a16="http://schemas.microsoft.com/office/drawing/2014/main" id="{D218094B-635D-4F0E-9C96-D16773982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14B5-D07B-43BC-8931-E1EAE5E28F6B}" type="datetimeFigureOut">
              <a:rPr lang="ko-KR" altLang="en-US" smtClean="0"/>
              <a:t>2021-08-24</a:t>
            </a:fld>
            <a:endParaRPr lang="ko-KR" altLang="en-US"/>
          </a:p>
        </p:txBody>
      </p:sp>
      <p:sp>
        <p:nvSpPr>
          <p:cNvPr id="8" name="바닥글 개체 틀 7">
            <a:extLst>
              <a:ext uri="{FF2B5EF4-FFF2-40B4-BE49-F238E27FC236}">
                <a16:creationId xmlns:a16="http://schemas.microsoft.com/office/drawing/2014/main" id="{580DB958-28DA-4282-8664-7198C4785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>
            <a:extLst>
              <a:ext uri="{FF2B5EF4-FFF2-40B4-BE49-F238E27FC236}">
                <a16:creationId xmlns:a16="http://schemas.microsoft.com/office/drawing/2014/main" id="{CA928EF3-0E38-4E45-B211-E2F8179915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2B01-898F-4C59-BE92-512C640F1F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3741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8A6C073-9941-4EA0-8FF3-3D22CF0920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id="{0550811E-9210-474A-A468-5BBAD3264B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14B5-D07B-43BC-8931-E1EAE5E28F6B}" type="datetimeFigureOut">
              <a:rPr lang="ko-KR" altLang="en-US" smtClean="0"/>
              <a:t>2021-08-24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76594865-CBB3-47DE-BF98-E2A283E9B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3E8FB51F-89BB-4668-88F8-58D96AF591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2B01-898F-4C59-BE92-512C640F1F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860555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>
            <a:extLst>
              <a:ext uri="{FF2B5EF4-FFF2-40B4-BE49-F238E27FC236}">
                <a16:creationId xmlns:a16="http://schemas.microsoft.com/office/drawing/2014/main" id="{E6919C28-0E65-4B8B-B2E4-84100006B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14B5-D07B-43BC-8931-E1EAE5E28F6B}" type="datetimeFigureOut">
              <a:rPr lang="ko-KR" altLang="en-US" smtClean="0"/>
              <a:t>2021-08-24</a:t>
            </a:fld>
            <a:endParaRPr lang="ko-KR" altLang="en-US"/>
          </a:p>
        </p:txBody>
      </p:sp>
      <p:sp>
        <p:nvSpPr>
          <p:cNvPr id="3" name="바닥글 개체 틀 2">
            <a:extLst>
              <a:ext uri="{FF2B5EF4-FFF2-40B4-BE49-F238E27FC236}">
                <a16:creationId xmlns:a16="http://schemas.microsoft.com/office/drawing/2014/main" id="{DAE02E68-6E26-4EB2-B7B0-7FBC4DEAE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>
            <a:extLst>
              <a:ext uri="{FF2B5EF4-FFF2-40B4-BE49-F238E27FC236}">
                <a16:creationId xmlns:a16="http://schemas.microsoft.com/office/drawing/2014/main" id="{62E83FFA-CF74-4933-80DA-2BDF5260A6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2B01-898F-4C59-BE92-512C640F1F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639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250441CC-FF44-49FE-966A-E9FF35D49D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987E2FFC-0939-4A5E-A8C5-85DAA75687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0093EA29-9234-48B0-B579-2C59EC65F4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43BAF88F-0DE7-40DB-8485-5560F7575E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14B5-D07B-43BC-8931-E1EAE5E28F6B}" type="datetimeFigureOut">
              <a:rPr lang="ko-KR" altLang="en-US" smtClean="0"/>
              <a:t>2021-08-24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20670BF1-F22B-40BB-84C2-9EDD237F17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497F09E6-89E0-45E1-8E12-A6FBC6F2B4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2B01-898F-4C59-BE92-512C640F1F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026562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9C842D30-0E4C-477B-9A68-F0C47DB366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78380059-5953-45FF-9E5A-E4F241B9F9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>
            <a:extLst>
              <a:ext uri="{FF2B5EF4-FFF2-40B4-BE49-F238E27FC236}">
                <a16:creationId xmlns:a16="http://schemas.microsoft.com/office/drawing/2014/main" id="{108E8615-20A5-4E0C-864C-C39216027E6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날짜 개체 틀 4">
            <a:extLst>
              <a:ext uri="{FF2B5EF4-FFF2-40B4-BE49-F238E27FC236}">
                <a16:creationId xmlns:a16="http://schemas.microsoft.com/office/drawing/2014/main" id="{15DCF98E-6410-4A74-B489-7B261B7A60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914B5-D07B-43BC-8931-E1EAE5E28F6B}" type="datetimeFigureOut">
              <a:rPr lang="ko-KR" altLang="en-US" smtClean="0"/>
              <a:t>2021-08-24</a:t>
            </a:fld>
            <a:endParaRPr lang="ko-KR" altLang="en-US"/>
          </a:p>
        </p:txBody>
      </p:sp>
      <p:sp>
        <p:nvSpPr>
          <p:cNvPr id="6" name="바닥글 개체 틀 5">
            <a:extLst>
              <a:ext uri="{FF2B5EF4-FFF2-40B4-BE49-F238E27FC236}">
                <a16:creationId xmlns:a16="http://schemas.microsoft.com/office/drawing/2014/main" id="{4153B5B2-4B4E-4670-9805-286E0F8F6A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>
            <a:extLst>
              <a:ext uri="{FF2B5EF4-FFF2-40B4-BE49-F238E27FC236}">
                <a16:creationId xmlns:a16="http://schemas.microsoft.com/office/drawing/2014/main" id="{1C05D779-9A82-458E-A945-2D9F303129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B72B01-898F-4C59-BE92-512C640F1F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51832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>
            <a:extLst>
              <a:ext uri="{FF2B5EF4-FFF2-40B4-BE49-F238E27FC236}">
                <a16:creationId xmlns:a16="http://schemas.microsoft.com/office/drawing/2014/main" id="{583C7238-E5EF-4A2F-BD8A-A059880DE5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id="{F14D4C58-FD93-4CAB-88A5-B733D4E63C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</a:p>
        </p:txBody>
      </p:sp>
      <p:sp>
        <p:nvSpPr>
          <p:cNvPr id="4" name="날짜 개체 틀 3">
            <a:extLst>
              <a:ext uri="{FF2B5EF4-FFF2-40B4-BE49-F238E27FC236}">
                <a16:creationId xmlns:a16="http://schemas.microsoft.com/office/drawing/2014/main" id="{7699A3CA-B548-4E1C-8D73-06AA806098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7914B5-D07B-43BC-8931-E1EAE5E28F6B}" type="datetimeFigureOut">
              <a:rPr lang="ko-KR" altLang="en-US" smtClean="0"/>
              <a:t>2021-08-24</a:t>
            </a:fld>
            <a:endParaRPr lang="ko-KR" altLang="en-US"/>
          </a:p>
        </p:txBody>
      </p:sp>
      <p:sp>
        <p:nvSpPr>
          <p:cNvPr id="5" name="바닥글 개체 틀 4">
            <a:extLst>
              <a:ext uri="{FF2B5EF4-FFF2-40B4-BE49-F238E27FC236}">
                <a16:creationId xmlns:a16="http://schemas.microsoft.com/office/drawing/2014/main" id="{9CACFE76-D018-447F-81E2-FC410DA800B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>
            <a:extLst>
              <a:ext uri="{FF2B5EF4-FFF2-40B4-BE49-F238E27FC236}">
                <a16:creationId xmlns:a16="http://schemas.microsoft.com/office/drawing/2014/main" id="{A491757D-590B-4026-BBB8-13BB6515EF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B72B01-898F-4C59-BE92-512C640F1F6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81814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1D0E7E72-FFE4-45CC-BCE1-C6656BD67F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2A6871CB-D244-4017-B376-A2815F04A52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5" name="그림 4">
            <a:extLst>
              <a:ext uri="{FF2B5EF4-FFF2-40B4-BE49-F238E27FC236}">
                <a16:creationId xmlns:a16="http://schemas.microsoft.com/office/drawing/2014/main" id="{3943A163-204D-4123-9279-2F079C8040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직사각형 5">
            <a:extLst>
              <a:ext uri="{FF2B5EF4-FFF2-40B4-BE49-F238E27FC236}">
                <a16:creationId xmlns:a16="http://schemas.microsoft.com/office/drawing/2014/main" id="{34B186DE-CA32-4E70-8192-E3D008D1FF9F}"/>
              </a:ext>
            </a:extLst>
          </p:cNvPr>
          <p:cNvSpPr/>
          <p:nvPr/>
        </p:nvSpPr>
        <p:spPr>
          <a:xfrm>
            <a:off x="6191075" y="880844"/>
            <a:ext cx="6000925" cy="5150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노란색으로 표기된 </a:t>
            </a:r>
            <a:r>
              <a:rPr lang="en-US" altLang="ko-KR" dirty="0"/>
              <a:t>2</a:t>
            </a:r>
            <a:r>
              <a:rPr lang="ko-KR" altLang="en-US" dirty="0"/>
              <a:t>인은</a:t>
            </a:r>
            <a:endParaRPr lang="en-US" altLang="ko-KR" dirty="0"/>
          </a:p>
          <a:p>
            <a:pPr algn="ctr"/>
            <a:r>
              <a:rPr lang="en-US" altLang="ko-KR" dirty="0"/>
              <a:t>KOSHA-2018 TAP </a:t>
            </a:r>
            <a:r>
              <a:rPr lang="ko-KR" altLang="en-US" dirty="0"/>
              <a:t>에서 인쇄 안됨</a:t>
            </a:r>
            <a:r>
              <a:rPr lang="en-US" altLang="ko-KR" dirty="0"/>
              <a:t>.</a:t>
            </a:r>
          </a:p>
          <a:p>
            <a:pPr algn="ctr"/>
            <a:endParaRPr lang="en-US" altLang="ko-KR" dirty="0"/>
          </a:p>
          <a:p>
            <a:pPr algn="ctr"/>
            <a:r>
              <a:rPr lang="ko-KR" altLang="en-US" dirty="0"/>
              <a:t>노란색으로 표기되는 이유는 무엇인가요</a:t>
            </a:r>
            <a:r>
              <a:rPr lang="en-US" altLang="ko-KR" dirty="0"/>
              <a:t>?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04604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0E7077F4-E776-4A6B-8209-A24BD63F3E9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0C2B858B-D6FF-4B46-8204-5BCE4E04EAA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  <p:pic>
        <p:nvPicPr>
          <p:cNvPr id="7" name="그림 6">
            <a:extLst>
              <a:ext uri="{FF2B5EF4-FFF2-40B4-BE49-F238E27FC236}">
                <a16:creationId xmlns:a16="http://schemas.microsoft.com/office/drawing/2014/main" id="{68516A1A-822B-4C5F-A90F-CD8E6FEA26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직사각형 7">
            <a:extLst>
              <a:ext uri="{FF2B5EF4-FFF2-40B4-BE49-F238E27FC236}">
                <a16:creationId xmlns:a16="http://schemas.microsoft.com/office/drawing/2014/main" id="{02AE8252-0ECE-4420-8E2D-3486BCC0E745}"/>
              </a:ext>
            </a:extLst>
          </p:cNvPr>
          <p:cNvSpPr/>
          <p:nvPr/>
        </p:nvSpPr>
        <p:spPr>
          <a:xfrm>
            <a:off x="7902429" y="880844"/>
            <a:ext cx="4289571" cy="51508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dirty="0"/>
              <a:t>정광수</a:t>
            </a:r>
            <a:endParaRPr lang="en-US" altLang="ko-KR" dirty="0"/>
          </a:p>
          <a:p>
            <a:pPr algn="ctr"/>
            <a:r>
              <a:rPr lang="en-US" altLang="ko-KR" b="1" dirty="0"/>
              <a:t>2020/11/19</a:t>
            </a:r>
          </a:p>
          <a:p>
            <a:pPr algn="ctr"/>
            <a:r>
              <a:rPr lang="en-US" altLang="ko-KR" b="1" dirty="0"/>
              <a:t>2021/6/18</a:t>
            </a:r>
          </a:p>
          <a:p>
            <a:pPr algn="ctr"/>
            <a:endParaRPr lang="en-US" altLang="ko-KR" dirty="0"/>
          </a:p>
          <a:p>
            <a:pPr algn="ctr"/>
            <a:r>
              <a:rPr lang="ko-KR" altLang="en-US" dirty="0"/>
              <a:t>한 번에 </a:t>
            </a:r>
            <a:r>
              <a:rPr lang="ko-KR" altLang="en-US" dirty="0" err="1"/>
              <a:t>조회시</a:t>
            </a:r>
            <a:r>
              <a:rPr lang="ko-KR" altLang="en-US" dirty="0"/>
              <a:t> 임상검사에서</a:t>
            </a:r>
            <a:endParaRPr lang="en-US" altLang="ko-KR" dirty="0"/>
          </a:p>
          <a:p>
            <a:pPr algn="ctr"/>
            <a:r>
              <a:rPr lang="ko-KR" altLang="en-US" dirty="0"/>
              <a:t> 보이는 내용 같음 </a:t>
            </a:r>
            <a:endParaRPr lang="en-US" altLang="ko-KR" dirty="0"/>
          </a:p>
          <a:p>
            <a:pPr algn="ctr"/>
            <a:endParaRPr lang="en-US" altLang="ko-KR" dirty="0"/>
          </a:p>
          <a:p>
            <a:pPr algn="ctr"/>
            <a:r>
              <a:rPr lang="ko-KR" altLang="en-US" dirty="0"/>
              <a:t>따로 조회하면 다른 내용 보임</a:t>
            </a:r>
          </a:p>
        </p:txBody>
      </p:sp>
      <p:sp>
        <p:nvSpPr>
          <p:cNvPr id="9" name="타원 8">
            <a:extLst>
              <a:ext uri="{FF2B5EF4-FFF2-40B4-BE49-F238E27FC236}">
                <a16:creationId xmlns:a16="http://schemas.microsoft.com/office/drawing/2014/main" id="{CD3A836D-B50D-43CA-ADF8-2D91F2A4F0FD}"/>
              </a:ext>
            </a:extLst>
          </p:cNvPr>
          <p:cNvSpPr/>
          <p:nvPr/>
        </p:nvSpPr>
        <p:spPr>
          <a:xfrm>
            <a:off x="4328719" y="3070371"/>
            <a:ext cx="3078760" cy="60400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8424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353B478D-985F-4528-B4CA-9F11CBCED5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부제목 2">
            <a:extLst>
              <a:ext uri="{FF2B5EF4-FFF2-40B4-BE49-F238E27FC236}">
                <a16:creationId xmlns:a16="http://schemas.microsoft.com/office/drawing/2014/main" id="{9B727878-2CC5-4FF5-A0B8-E1BCC4BCC8D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2654359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428F956F-3F3D-4C14-AF9F-69F5D9803D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E4D676DF-41AA-4E25-9082-65887F79DE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781063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31</Words>
  <Application>Microsoft Office PowerPoint</Application>
  <PresentationFormat>와이드스크린</PresentationFormat>
  <Paragraphs>12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7" baseType="lpstr">
      <vt:lpstr>맑은 고딕</vt:lpstr>
      <vt:lpstr>Arial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user</dc:creator>
  <cp:lastModifiedBy>user</cp:lastModifiedBy>
  <cp:revision>1</cp:revision>
  <dcterms:created xsi:type="dcterms:W3CDTF">2021-08-24T08:32:30Z</dcterms:created>
  <dcterms:modified xsi:type="dcterms:W3CDTF">2021-08-24T08:58:14Z</dcterms:modified>
</cp:coreProperties>
</file>