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3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D378F1-B5D4-4CF3-9873-393E6C87C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8271977-1F93-45BC-B28C-D1BD7846A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D5AD7D-D342-47B6-A8BC-A0324C55A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E12AE1A-37A3-4D38-8FB9-BAF4BAE08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2183A5-2E5A-4A18-B3CC-CFFC112FA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141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690302-D7E4-475D-BD7D-4C1922DE0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8CC8C7C-B693-47E1-99BF-A3C1E7F55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F17EE65-0F45-4006-9F4B-940E0256F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B338F80-A051-43F4-963C-B06B4027D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11EDEF-C062-4D03-9F00-2716442A1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953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CCDDA97-215C-4239-BAD9-818018E57B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17F5223-4B36-4045-9ACE-4E07740490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DFD082B-BEE2-49BA-AFC6-93B1EB034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26B8769-12B8-48C5-8BB1-B8B53CD69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D4607D-9057-4FCD-A8D3-E35E8E75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331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36A651-9AB6-45C2-B102-257A5515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F29CD5-0F3E-46E7-BA9E-3D4E06A2E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B1DC02A-B3FB-49F5-86EA-965BDEF52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A3C628D-6567-43D7-87C4-835E04A79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5BE5E8C-7B0D-43F3-AC21-F9FBBA59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1023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98BA33-2E3D-44D3-8DE3-C929B666F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6337776-D39C-41E9-8798-AACBBB64E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54266DC-99E6-4708-B661-D858981C5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EB93901-9D15-4D90-88A1-3A5A1FA3F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303E6A8-A1F1-40C6-B39A-B9A6EF9B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5123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FA424E-BFA0-4693-98EB-E8572A723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8ABB0C-19E2-413C-B7B9-A416AE016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D0B2007-A540-425E-A4ED-C935C300E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5492BD3-C95B-41B2-86AB-FA12C9DDA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04A9463-109F-422A-A8DD-FE6502C26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6B4B508-65B8-489D-97D0-6DB3CC15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228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25C5B6-203F-494E-BF64-7C6F4C8C6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96F8A03-402C-481D-B3AD-1CCE659BE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662ACEA-CE47-4883-A6E1-B095A6BCB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5F20A82-1DC0-41D2-8E2F-2B8E26636F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AF136FB-95AA-44F2-A710-F9DC0314A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3FFF114-0BFE-460C-9510-DAADEAF3F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8B4F52D-E163-487F-9FDD-3CE4FB105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21C782E-5E06-424E-A425-2F207D8CA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2253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2DBDD6-2044-4473-A14B-34E7B3A5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1A29D50-174E-43C1-A6D4-851A63A9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7B084F7-96AA-4782-B4C1-4CA225CEB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AEA4A75-8550-4443-80BC-ECF70FA6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062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3B968D5-4A75-4A22-A182-6FE876DA9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286A43A-D96C-421A-AD9E-45138DA2F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CC9BBDD-AC2E-4447-B809-A76F612BD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378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8279AA-1FCD-4864-A411-50E7D36EA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B28116-7DEE-440B-8137-896DBF761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51CB69B-9F0D-49D4-B5FA-4F31FC129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A60541D-C8AA-4E66-87FB-FEB4C934A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A5B0F8B-318A-4E3A-8D5A-FF42EF33A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C1F1B0B-E090-433D-BEF2-01D993221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6632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5D8E1A-88DC-4519-842F-BEAE5BCB2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64E2DBE-3FAF-4417-8474-69D77835B7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CFFEC59-C805-4E74-A669-FE070A377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50AF613-136B-481A-9B16-7EF25BEA9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570E4A0-F1B3-443F-B6AB-CC93E1C8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D6B1D9D-1FDA-4FB2-9E7D-FDF27EB1E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19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BD170CD-7EBC-482A-A38B-5C3996033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BBEDC4D-28BA-496B-9FDF-2D11CBAD8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79F35A-5ACE-4454-80AC-DC4BBF034E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2EF1C-1EC1-42B9-9AAF-EA6E26D72E03}" type="datetimeFigureOut">
              <a:rPr lang="ko-KR" altLang="en-US" smtClean="0"/>
              <a:t>2020-01-09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6A6308-9778-4922-B5D8-3F50019F9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0D89A99-53B3-4BB9-862B-AA92F06A8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C2979-D117-4C23-9F54-F495198222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738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92DFE22-8B20-49C5-BAB7-14F05A930D7E}"/>
              </a:ext>
            </a:extLst>
          </p:cNvPr>
          <p:cNvSpPr/>
          <p:nvPr/>
        </p:nvSpPr>
        <p:spPr>
          <a:xfrm>
            <a:off x="261762" y="3634702"/>
            <a:ext cx="11668475" cy="30183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tx1"/>
                </a:solidFill>
              </a:rPr>
              <a:t>기존 목록 모두 삭제</a:t>
            </a:r>
            <a:endParaRPr lang="en-US" altLang="ko-KR" sz="12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추가 항목</a:t>
            </a:r>
            <a:endParaRPr lang="en-US" altLang="ko-KR" sz="12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강화운동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이완운동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균형운동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그룹운동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체형</a:t>
            </a:r>
            <a:r>
              <a:rPr lang="en-US" altLang="ko-KR" sz="1400" dirty="0">
                <a:solidFill>
                  <a:schemeClr val="tx1"/>
                </a:solidFill>
              </a:rPr>
              <a:t>,</a:t>
            </a:r>
            <a:r>
              <a:rPr lang="ko-KR" altLang="en-US" sz="1400" dirty="0" err="1">
                <a:solidFill>
                  <a:schemeClr val="tx1"/>
                </a:solidFill>
              </a:rPr>
              <a:t>체성분</a:t>
            </a:r>
            <a:r>
              <a:rPr lang="ko-KR" altLang="en-US" sz="1400" dirty="0">
                <a:solidFill>
                  <a:schemeClr val="tx1"/>
                </a:solidFill>
              </a:rPr>
              <a:t> 분석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통증지수 검사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상담 및 교육</a:t>
            </a:r>
            <a:endParaRPr lang="en-US" altLang="ko-KR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 </a:t>
            </a:r>
            <a:endParaRPr lang="en-US" altLang="ko-KR" sz="1200" dirty="0">
              <a:solidFill>
                <a:srgbClr val="FF0000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7DA827A-E859-4437-A431-72F5709D60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577"/>
          <a:stretch/>
        </p:blipFill>
        <p:spPr>
          <a:xfrm>
            <a:off x="1507222" y="1"/>
            <a:ext cx="9177556" cy="342900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E23C2C92-F66D-4CE0-8301-6EDB201C728D}"/>
              </a:ext>
            </a:extLst>
          </p:cNvPr>
          <p:cNvSpPr/>
          <p:nvPr/>
        </p:nvSpPr>
        <p:spPr>
          <a:xfrm>
            <a:off x="5755320" y="1967594"/>
            <a:ext cx="2742294" cy="30582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76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92DFE22-8B20-49C5-BAB7-14F05A930D7E}"/>
              </a:ext>
            </a:extLst>
          </p:cNvPr>
          <p:cNvSpPr/>
          <p:nvPr/>
        </p:nvSpPr>
        <p:spPr>
          <a:xfrm>
            <a:off x="226855" y="3492064"/>
            <a:ext cx="11668475" cy="32596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err="1">
                <a:solidFill>
                  <a:schemeClr val="tx1"/>
                </a:solidFill>
              </a:rPr>
              <a:t>부위명</a:t>
            </a:r>
            <a:r>
              <a:rPr lang="ko-KR" altLang="en-US" sz="1200" b="1" dirty="0">
                <a:solidFill>
                  <a:schemeClr val="tx1"/>
                </a:solidFill>
              </a:rPr>
              <a:t> 변경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Neck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Shoulder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Elbow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Wrist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Thoracic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Lumbar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Pelvic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Hip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Knee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Ankle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Foot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7DA827A-E859-4437-A431-72F5709D60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577"/>
          <a:stretch/>
        </p:blipFill>
        <p:spPr>
          <a:xfrm>
            <a:off x="1507222" y="1"/>
            <a:ext cx="9177556" cy="342900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E23C2C92-F66D-4CE0-8301-6EDB201C728D}"/>
              </a:ext>
            </a:extLst>
          </p:cNvPr>
          <p:cNvSpPr/>
          <p:nvPr/>
        </p:nvSpPr>
        <p:spPr>
          <a:xfrm>
            <a:off x="5755320" y="2339041"/>
            <a:ext cx="811868" cy="120426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1119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7DA827A-E859-4437-A431-72F5709D60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577"/>
          <a:stretch/>
        </p:blipFill>
        <p:spPr>
          <a:xfrm>
            <a:off x="1507222" y="1"/>
            <a:ext cx="9177556" cy="3429000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:a16="http://schemas.microsoft.com/office/drawing/2014/main" id="{E4789828-9EFF-4711-9658-F648320ECE57}"/>
              </a:ext>
            </a:extLst>
          </p:cNvPr>
          <p:cNvSpPr/>
          <p:nvPr/>
        </p:nvSpPr>
        <p:spPr>
          <a:xfrm>
            <a:off x="6567188" y="2339041"/>
            <a:ext cx="206689" cy="23068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1</a:t>
            </a:r>
            <a:endParaRPr lang="ko-KR" altLang="en-US" sz="1200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23C2C92-F66D-4CE0-8301-6EDB201C728D}"/>
              </a:ext>
            </a:extLst>
          </p:cNvPr>
          <p:cNvSpPr/>
          <p:nvPr/>
        </p:nvSpPr>
        <p:spPr>
          <a:xfrm>
            <a:off x="6897964" y="2339040"/>
            <a:ext cx="1623736" cy="120426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92DFE22-8B20-49C5-BAB7-14F05A930D7E}"/>
              </a:ext>
            </a:extLst>
          </p:cNvPr>
          <p:cNvSpPr/>
          <p:nvPr/>
        </p:nvSpPr>
        <p:spPr>
          <a:xfrm>
            <a:off x="261763" y="352339"/>
            <a:ext cx="3458900" cy="63363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tx1"/>
                </a:solidFill>
              </a:rPr>
              <a:t>처치항목 기존 목록 모두 삭제</a:t>
            </a:r>
            <a:endParaRPr lang="en-US" altLang="ko-KR" sz="12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변경 항목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Taping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Massage Gun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MFT Balance 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Ballance Ball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Form roller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Balance pad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Thera band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Gym ball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Flex bar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Stabilizer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Sling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Step box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 err="1">
                <a:solidFill>
                  <a:schemeClr val="tx1"/>
                </a:solidFill>
              </a:rPr>
              <a:t>Grastone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Joint mobilization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Muscle energy technique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Myofascial release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1200" dirty="0" err="1">
                <a:solidFill>
                  <a:schemeClr val="tx1"/>
                </a:solidFill>
              </a:rPr>
              <a:t>Lyno</a:t>
            </a:r>
            <a:r>
              <a:rPr lang="en-US" altLang="ko-KR" sz="1200" dirty="0">
                <a:solidFill>
                  <a:schemeClr val="tx1"/>
                </a:solidFill>
              </a:rPr>
              <a:t> Method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Fascial </a:t>
            </a:r>
            <a:r>
              <a:rPr lang="en-US" altLang="ko-KR" sz="1200" dirty="0" err="1">
                <a:solidFill>
                  <a:schemeClr val="tx1"/>
                </a:solidFill>
              </a:rPr>
              <a:t>distorsion</a:t>
            </a:r>
            <a:r>
              <a:rPr lang="en-US" altLang="ko-KR" sz="1200" dirty="0">
                <a:solidFill>
                  <a:schemeClr val="tx1"/>
                </a:solidFill>
              </a:rPr>
              <a:t> model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</a:rPr>
              <a:t>Manipulation</a:t>
            </a:r>
          </a:p>
        </p:txBody>
      </p:sp>
    </p:spTree>
    <p:extLst>
      <p:ext uri="{BB962C8B-B14F-4D97-AF65-F5344CB8AC3E}">
        <p14:creationId xmlns:p14="http://schemas.microsoft.com/office/powerpoint/2010/main" val="378093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와이드스크린</PresentationFormat>
  <Paragraphs>44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KIM CHAN MYEONG</cp:lastModifiedBy>
  <cp:revision>44</cp:revision>
  <dcterms:created xsi:type="dcterms:W3CDTF">2019-04-26T03:06:10Z</dcterms:created>
  <dcterms:modified xsi:type="dcterms:W3CDTF">2020-01-09T06:17:58Z</dcterms:modified>
</cp:coreProperties>
</file>