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조 예서" initials="조예" lastIdx="1" clrIdx="0">
    <p:extLst>
      <p:ext uri="{19B8F6BF-5375-455C-9EA6-DF929625EA0E}">
        <p15:presenceInfo xmlns:p15="http://schemas.microsoft.com/office/powerpoint/2012/main" userId="40a8410f4662a23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1-20T15:52:01.447" idx="1">
    <p:pos x="10" y="10"/>
    <p:text/>
    <p:extLst>
      <p:ext uri="{C676402C-5697-4E1C-873F-D02D1690AC5C}">
        <p15:threadingInfo xmlns:p15="http://schemas.microsoft.com/office/powerpoint/2012/main" timeZoneBias="-5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F2BC058-2A07-407B-AD97-27535F24D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16D80AE-F0F2-4918-9155-661FE7AA43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10EE28-2B06-44F9-AB70-77C76138A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101975-52AE-4BC2-9394-DDDDA2AD6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24083B3-DB4C-4EBA-8111-6293A9034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58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6DD15F-563A-4E45-A5C1-B00792FC6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EE8C003-00AB-44D8-9E4F-048445A57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3323588-0337-4A4A-8890-48717365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5EE05CE-9F88-4E86-A615-9D6039104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A4C6B31-5F12-4C78-9BFB-B272981EB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3837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6B4911AE-9DE9-41C8-8257-1E0D82A34C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59EBA17-90F7-4C5B-8DDA-A8F17086D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B52FDE-75BB-4CA1-BBFB-2C5BA9BBA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8B30EC6-4681-4966-932B-101D39368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5531D81-B883-4FC4-BE6C-4AB2B30D3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832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CD748D-D86F-4886-BA97-B6B1ACEA2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1CBA63-6CC9-4D36-B06C-92D04D5F4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1E3615-DFE8-4AB5-9B96-CCF14EA21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EB3C95-15AD-4E7A-9854-F043072E4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D879CC-89B9-4185-AA95-6CF78ACB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478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559B82-A4F4-4BBF-91BF-588AB5285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7895561-6E8E-4382-B6AF-76E9608E6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1C0D9F5-2CA8-46A1-98C0-FBE8F1AA4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FB0966-215B-4F02-8F93-C68EB1548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9555233-EBE9-4EB9-BAE9-DC45FA6A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657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F36400-E7AC-407A-AB89-944BE63F4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B1B06A-ACC6-4728-BFE0-CCF571C583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45EE478-1CD1-4595-9DD0-C643AE8FB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93A92AB-BAC7-4C91-8C95-4EF16548B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846D458-06C9-4C51-8670-32C50A8EC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C84189-B24D-4E38-A755-CAD7B3D0C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887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83BC29-7D96-4861-A062-27C383576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BE7DF7D-7985-4A0C-B700-96C503E71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70D51CF-6472-450A-84EA-8C8312565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0718961-EBCE-4B3A-89ED-81535A9A8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BAFCAEB-8592-4237-9462-DF53CEA43A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A0635FC-15FC-44E7-BA99-88A10824E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DC598B7-2596-4046-A12F-19D4643E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741E6D7-6092-42C5-AF97-19DF09FAB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5131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D77E75-1885-4B56-9D38-43D052B9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EB8FD21-3654-408E-9A7A-E9D24DC59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57011F5-AF56-410F-8969-B908946B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A54BBD4-5BFB-4076-A7F4-F6D7B85F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1151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61DA251-137E-4E0E-91A8-2E4E1CB4E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3566765-3533-4FE1-B076-BBB8E10E9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974B181-4654-4B9B-AE71-13B5A110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0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2C67D1-C305-488F-A15C-2D0CD613A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4D8380-5F68-4401-A270-BFBE7C7ED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6CD710C-94B2-441B-9951-772651D701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A6B8024-A52D-496D-B7D5-69395DE8B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7DC068A-BD91-42C8-92E8-63B7EA392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71053AA-B7B3-4295-9CDA-61687084C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16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52F15B-5503-4375-8F54-24323FB1E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3CB03C7-0A4A-487E-BFBF-6A1F6057C7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0E76F8A-AE68-4257-BE14-0DF20D37F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98D6371-62EE-4C33-BB3C-1DD2AF971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7A4E23-0549-49B8-AB1C-3FFBBACBD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67F6DCC-9C00-436A-AAD2-DE888A332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224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5DF7150-AC1E-4B80-A3BB-42F2072E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F154065-4AE2-479E-8841-403783839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FFE97A-D2F5-41C9-9766-5EAA87E74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28F2C-F752-4099-8139-F1430CF5EE64}" type="datetimeFigureOut">
              <a:rPr lang="ko-KR" altLang="en-US" smtClean="0"/>
              <a:t>2019-11-20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B8E00A9-F126-4EA3-BDF1-3D240CDA1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65320B1-2CD6-4CE6-B04C-2D54C4D65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10F26-CDE0-496B-990B-90F647F833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821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1AB7F5D-C0D4-42AB-9F7E-925F0D2B9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333" y="0"/>
            <a:ext cx="4851974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870E8D01-215D-42AE-B262-F0BC571D2E6D}"/>
              </a:ext>
            </a:extLst>
          </p:cNvPr>
          <p:cNvSpPr/>
          <p:nvPr/>
        </p:nvSpPr>
        <p:spPr>
          <a:xfrm>
            <a:off x="1637422" y="578839"/>
            <a:ext cx="686328" cy="19294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24F31A-9F69-4FC1-B39F-624EC69F046F}"/>
              </a:ext>
            </a:extLst>
          </p:cNvPr>
          <p:cNvSpPr txBox="1"/>
          <p:nvPr/>
        </p:nvSpPr>
        <p:spPr>
          <a:xfrm>
            <a:off x="1300562" y="34373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09E4D8A-B07C-4073-B056-708B23A2CFB2}"/>
              </a:ext>
            </a:extLst>
          </p:cNvPr>
          <p:cNvSpPr/>
          <p:nvPr/>
        </p:nvSpPr>
        <p:spPr>
          <a:xfrm>
            <a:off x="2399554" y="578838"/>
            <a:ext cx="2122111" cy="19294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25835-E5E2-4D04-A7EF-BC221655E4B9}"/>
              </a:ext>
            </a:extLst>
          </p:cNvPr>
          <p:cNvSpPr txBox="1"/>
          <p:nvPr/>
        </p:nvSpPr>
        <p:spPr>
          <a:xfrm>
            <a:off x="4521665" y="30597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B05115C-87B9-4CC0-8BF3-E96E0129EAB2}"/>
              </a:ext>
            </a:extLst>
          </p:cNvPr>
          <p:cNvSpPr/>
          <p:nvPr/>
        </p:nvSpPr>
        <p:spPr>
          <a:xfrm>
            <a:off x="696286" y="3743583"/>
            <a:ext cx="3825379" cy="19294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E572D3-D7B3-47A7-80FF-4593201D1A03}"/>
              </a:ext>
            </a:extLst>
          </p:cNvPr>
          <p:cNvSpPr txBox="1"/>
          <p:nvPr/>
        </p:nvSpPr>
        <p:spPr>
          <a:xfrm>
            <a:off x="291015" y="3415981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E14F38A-1E84-464E-8738-81A54BF07CA8}"/>
              </a:ext>
            </a:extLst>
          </p:cNvPr>
          <p:cNvSpPr/>
          <p:nvPr/>
        </p:nvSpPr>
        <p:spPr>
          <a:xfrm>
            <a:off x="127897" y="3949117"/>
            <a:ext cx="2195854" cy="19294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E063625-C50F-4150-9DB8-137906FE1691}"/>
              </a:ext>
            </a:extLst>
          </p:cNvPr>
          <p:cNvSpPr/>
          <p:nvPr/>
        </p:nvSpPr>
        <p:spPr>
          <a:xfrm>
            <a:off x="2374387" y="3951426"/>
            <a:ext cx="2195854" cy="192947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EC7C4FB-AB25-442A-A9E5-96457E0A13EC}"/>
              </a:ext>
            </a:extLst>
          </p:cNvPr>
          <p:cNvSpPr/>
          <p:nvPr/>
        </p:nvSpPr>
        <p:spPr>
          <a:xfrm>
            <a:off x="1264755" y="6182687"/>
            <a:ext cx="2195854" cy="44461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E5E02D-0450-4189-A9E7-B82D13E385CE}"/>
              </a:ext>
            </a:extLst>
          </p:cNvPr>
          <p:cNvSpPr txBox="1"/>
          <p:nvPr/>
        </p:nvSpPr>
        <p:spPr>
          <a:xfrm>
            <a:off x="-199967" y="365539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E8CA6E-F725-45BF-A367-485A6F07F117}"/>
              </a:ext>
            </a:extLst>
          </p:cNvPr>
          <p:cNvSpPr txBox="1"/>
          <p:nvPr/>
        </p:nvSpPr>
        <p:spPr>
          <a:xfrm>
            <a:off x="4602722" y="38400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⑤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1426EA-2423-4E33-B60D-F8D2B1E9AFD2}"/>
              </a:ext>
            </a:extLst>
          </p:cNvPr>
          <p:cNvSpPr txBox="1"/>
          <p:nvPr/>
        </p:nvSpPr>
        <p:spPr>
          <a:xfrm>
            <a:off x="898184" y="582572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EB2114-909D-4DD1-978D-8FFD9CBC4BDE}"/>
              </a:ext>
            </a:extLst>
          </p:cNvPr>
          <p:cNvSpPr txBox="1"/>
          <p:nvPr/>
        </p:nvSpPr>
        <p:spPr>
          <a:xfrm>
            <a:off x="5452844" y="528398"/>
            <a:ext cx="544732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① 해당 수검자 </a:t>
            </a:r>
            <a:r>
              <a:rPr lang="ko-KR" altLang="en-US" dirty="0" err="1"/>
              <a:t>생년월</a:t>
            </a:r>
            <a:r>
              <a:rPr lang="ko-KR" altLang="en-US" dirty="0"/>
              <a:t> 까지 기입되게 해주세요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② 상담일자 기입되게 해주세요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③ 발병위험도 에 따라 글씨 색상 다르게 해주세요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 </a:t>
            </a:r>
            <a:r>
              <a:rPr lang="ko-KR" altLang="en-US" dirty="0"/>
              <a:t>정상 → 초록</a:t>
            </a:r>
            <a:endParaRPr lang="en-US" altLang="ko-KR" dirty="0"/>
          </a:p>
          <a:p>
            <a:r>
              <a:rPr lang="en-US" altLang="ko-KR" dirty="0"/>
              <a:t>    </a:t>
            </a:r>
            <a:r>
              <a:rPr lang="ko-KR" altLang="en-US" dirty="0" err="1"/>
              <a:t>저위험</a:t>
            </a:r>
            <a:r>
              <a:rPr lang="en-US" altLang="ko-KR" dirty="0"/>
              <a:t>, </a:t>
            </a:r>
            <a:r>
              <a:rPr lang="ko-KR" altLang="en-US" dirty="0" err="1"/>
              <a:t>중등도위험</a:t>
            </a:r>
            <a:r>
              <a:rPr lang="ko-KR" altLang="en-US" dirty="0"/>
              <a:t> → 노랑</a:t>
            </a:r>
            <a:endParaRPr lang="en-US" altLang="ko-KR" dirty="0"/>
          </a:p>
          <a:p>
            <a:r>
              <a:rPr lang="en-US" altLang="ko-KR" dirty="0"/>
              <a:t>    </a:t>
            </a:r>
            <a:r>
              <a:rPr lang="ko-KR" altLang="en-US" dirty="0"/>
              <a:t>고위험</a:t>
            </a:r>
            <a:r>
              <a:rPr lang="en-US" altLang="ko-KR" dirty="0"/>
              <a:t>, </a:t>
            </a:r>
            <a:r>
              <a:rPr lang="ko-KR" altLang="en-US" dirty="0"/>
              <a:t>최고위험 → 빨강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④</a:t>
            </a:r>
            <a:r>
              <a:rPr lang="en-US" altLang="ko-KR" dirty="0"/>
              <a:t> </a:t>
            </a:r>
            <a:r>
              <a:rPr lang="ko-KR" altLang="en-US" dirty="0"/>
              <a:t>혈압 수준에 따라 글씨 색상 다르게 해주세요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 </a:t>
            </a:r>
            <a:r>
              <a:rPr lang="ko-KR" altLang="en-US" dirty="0"/>
              <a:t>혈압 정상 → 초록</a:t>
            </a:r>
            <a:endParaRPr lang="en-US" altLang="ko-KR" dirty="0"/>
          </a:p>
          <a:p>
            <a:r>
              <a:rPr lang="en-US" altLang="ko-KR" dirty="0"/>
              <a:t>    </a:t>
            </a:r>
            <a:r>
              <a:rPr lang="ko-KR" altLang="en-US" dirty="0"/>
              <a:t>주의 혈압 → 노랑</a:t>
            </a:r>
            <a:endParaRPr lang="en-US" altLang="ko-KR" dirty="0"/>
          </a:p>
          <a:p>
            <a:r>
              <a:rPr lang="en-US" altLang="ko-KR" dirty="0"/>
              <a:t>    1</a:t>
            </a:r>
            <a:r>
              <a:rPr lang="ko-KR" altLang="en-US" dirty="0"/>
              <a:t>기 고혈압</a:t>
            </a:r>
            <a:r>
              <a:rPr lang="en-US" altLang="ko-KR" dirty="0"/>
              <a:t>, 2</a:t>
            </a:r>
            <a:r>
              <a:rPr lang="ko-KR" altLang="en-US" dirty="0"/>
              <a:t>기 고혈압 → 빨강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⑤</a:t>
            </a:r>
            <a:r>
              <a:rPr lang="en-US" altLang="ko-KR" dirty="0"/>
              <a:t> 10</a:t>
            </a:r>
            <a:r>
              <a:rPr lang="ko-KR" altLang="en-US" dirty="0"/>
              <a:t>년 위험도에 따라 글씨 색상 다르게 해주세요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1% </a:t>
            </a:r>
            <a:r>
              <a:rPr lang="ko-KR" altLang="en-US" dirty="0"/>
              <a:t>미만 → 초록</a:t>
            </a:r>
            <a:endParaRPr lang="en-US" altLang="ko-KR" dirty="0"/>
          </a:p>
          <a:p>
            <a:r>
              <a:rPr lang="en-US" altLang="ko-KR" dirty="0"/>
              <a:t>   1~5% </a:t>
            </a:r>
            <a:r>
              <a:rPr lang="ko-KR" altLang="en-US" dirty="0"/>
              <a:t>미만 → 노랑</a:t>
            </a:r>
            <a:endParaRPr lang="en-US" altLang="ko-KR" dirty="0"/>
          </a:p>
          <a:p>
            <a:r>
              <a:rPr lang="en-US" altLang="ko-KR" dirty="0"/>
              <a:t>   5~10% </a:t>
            </a:r>
            <a:r>
              <a:rPr lang="ko-KR" altLang="en-US" dirty="0"/>
              <a:t>미만 → 빨강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⑥ 일환경건강센터 옆에 직인 넣어주세요</a:t>
            </a:r>
            <a:r>
              <a:rPr lang="en-US" altLang="ko-KR" dirty="0"/>
              <a:t>.  </a:t>
            </a:r>
            <a:endParaRPr lang="ko-KR" altLang="en-US" dirty="0"/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1D1302D6-667C-4788-96DC-D3387CE58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9714840" descr="EMB0000751c375e">
            <a:extLst>
              <a:ext uri="{FF2B5EF4-FFF2-40B4-BE49-F238E27FC236}">
                <a16:creationId xmlns:a16="http://schemas.microsoft.com/office/drawing/2014/main" id="{09912288-9863-4BB1-8213-7ADD0AD49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835" y="6075790"/>
            <a:ext cx="657244" cy="65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4">
            <a:extLst>
              <a:ext uri="{FF2B5EF4-FFF2-40B4-BE49-F238E27FC236}">
                <a16:creationId xmlns:a16="http://schemas.microsoft.com/office/drawing/2014/main" id="{9DA81FE1-C2EA-450A-8E00-8F9415B62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384598040" descr="EMB0000751c375f">
            <a:extLst>
              <a:ext uri="{FF2B5EF4-FFF2-40B4-BE49-F238E27FC236}">
                <a16:creationId xmlns:a16="http://schemas.microsoft.com/office/drawing/2014/main" id="{D90E3360-279D-4ED5-BC51-2BE41D649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5670" y="5783438"/>
            <a:ext cx="895350" cy="89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717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4470D42D-B755-459C-9308-EA751FA47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74400" cy="4345498"/>
          </a:xfr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3C6608F-FAA9-4A4B-8771-CAB337EBB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288" y="0"/>
            <a:ext cx="4584749" cy="4340901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D41B05C9-DD11-4EEE-A6E2-FC774A87705D}"/>
              </a:ext>
            </a:extLst>
          </p:cNvPr>
          <p:cNvSpPr/>
          <p:nvPr/>
        </p:nvSpPr>
        <p:spPr>
          <a:xfrm>
            <a:off x="187365" y="4410404"/>
            <a:ext cx="884889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err="1"/>
              <a:t>뇌심혈관질환</a:t>
            </a:r>
            <a:r>
              <a:rPr lang="ko-KR" altLang="en-US" dirty="0"/>
              <a:t> </a:t>
            </a:r>
            <a:r>
              <a:rPr lang="ko-KR" altLang="en-US" dirty="0" err="1"/>
              <a:t>발병위험도평가</a:t>
            </a:r>
            <a:r>
              <a:rPr lang="ko-KR" altLang="en-US" dirty="0"/>
              <a:t> 개인결과지 우편작업 할 예정입니다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3</a:t>
            </a:r>
            <a:r>
              <a:rPr lang="ko-KR" altLang="en-US" dirty="0"/>
              <a:t>단으로 접어 우편작업 진행 예정이며</a:t>
            </a:r>
            <a:r>
              <a:rPr lang="en-US" altLang="ko-KR" dirty="0"/>
              <a:t>, </a:t>
            </a:r>
            <a:r>
              <a:rPr lang="ko-KR" altLang="en-US" dirty="0"/>
              <a:t>창봉투에 인적사항을 보이게 할 예정입니다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현재 보이는 결과지상에서 성명</a:t>
            </a:r>
            <a:r>
              <a:rPr lang="en-US" altLang="ko-KR" dirty="0"/>
              <a:t>~</a:t>
            </a:r>
            <a:r>
              <a:rPr lang="ko-KR" altLang="en-US" dirty="0"/>
              <a:t>부서명까지 칸을 내려야 </a:t>
            </a:r>
            <a:r>
              <a:rPr lang="ko-KR" altLang="en-US" dirty="0" err="1"/>
              <a:t>될것</a:t>
            </a:r>
            <a:r>
              <a:rPr lang="ko-KR" altLang="en-US" dirty="0"/>
              <a:t> 같습니다</a:t>
            </a:r>
            <a:r>
              <a:rPr lang="en-US" altLang="ko-KR" dirty="0"/>
              <a:t>. </a:t>
            </a:r>
          </a:p>
          <a:p>
            <a:r>
              <a:rPr lang="ko-KR" altLang="en-US" dirty="0" err="1"/>
              <a:t>검토해보시고</a:t>
            </a:r>
            <a:r>
              <a:rPr lang="ko-KR" altLang="en-US" dirty="0"/>
              <a:t> 연락 부탁드립니다</a:t>
            </a:r>
            <a:r>
              <a:rPr lang="en-US" altLang="ko-KR"/>
              <a:t>. </a:t>
            </a:r>
            <a:endParaRPr lang="en-US" altLang="ko-KR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7C2C93D-B130-4C4A-93E6-362B342765D2}"/>
              </a:ext>
            </a:extLst>
          </p:cNvPr>
          <p:cNvSpPr/>
          <p:nvPr/>
        </p:nvSpPr>
        <p:spPr>
          <a:xfrm>
            <a:off x="3725014" y="1560350"/>
            <a:ext cx="3074400" cy="6795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6860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142</Words>
  <Application>Microsoft Office PowerPoint</Application>
  <PresentationFormat>와이드스크린</PresentationFormat>
  <Paragraphs>30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 예서</dc:creator>
  <cp:lastModifiedBy>조 예서</cp:lastModifiedBy>
  <cp:revision>3</cp:revision>
  <dcterms:created xsi:type="dcterms:W3CDTF">2019-11-20T06:47:37Z</dcterms:created>
  <dcterms:modified xsi:type="dcterms:W3CDTF">2019-11-20T07:02:51Z</dcterms:modified>
</cp:coreProperties>
</file>