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177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674-9D30-44B3-9DBD-3C54B2DF927E}" type="datetimeFigureOut">
              <a:rPr lang="ko-KR" altLang="en-US" smtClean="0"/>
              <a:t>2026-06-09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7D6C-782E-4D84-AAE0-03841B027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4522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674-9D30-44B3-9DBD-3C54B2DF927E}" type="datetimeFigureOut">
              <a:rPr lang="ko-KR" altLang="en-US" smtClean="0"/>
              <a:t>2026-06-09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7D6C-782E-4D84-AAE0-03841B027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5425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674-9D30-44B3-9DBD-3C54B2DF927E}" type="datetimeFigureOut">
              <a:rPr lang="ko-KR" altLang="en-US" smtClean="0"/>
              <a:t>2026-06-09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7D6C-782E-4D84-AAE0-03841B027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3658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674-9D30-44B3-9DBD-3C54B2DF927E}" type="datetimeFigureOut">
              <a:rPr lang="ko-KR" altLang="en-US" smtClean="0"/>
              <a:t>2026-06-09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7D6C-782E-4D84-AAE0-03841B027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6598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674-9D30-44B3-9DBD-3C54B2DF927E}" type="datetimeFigureOut">
              <a:rPr lang="ko-KR" altLang="en-US" smtClean="0"/>
              <a:t>2026-06-09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7D6C-782E-4D84-AAE0-03841B027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1950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674-9D30-44B3-9DBD-3C54B2DF927E}" type="datetimeFigureOut">
              <a:rPr lang="ko-KR" altLang="en-US" smtClean="0"/>
              <a:t>2026-06-09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7D6C-782E-4D84-AAE0-03841B027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9384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674-9D30-44B3-9DBD-3C54B2DF927E}" type="datetimeFigureOut">
              <a:rPr lang="ko-KR" altLang="en-US" smtClean="0"/>
              <a:t>2026-06-09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7D6C-782E-4D84-AAE0-03841B027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1164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674-9D30-44B3-9DBD-3C54B2DF927E}" type="datetimeFigureOut">
              <a:rPr lang="ko-KR" altLang="en-US" smtClean="0"/>
              <a:t>2026-06-09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7D6C-782E-4D84-AAE0-03841B027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877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674-9D30-44B3-9DBD-3C54B2DF927E}" type="datetimeFigureOut">
              <a:rPr lang="ko-KR" altLang="en-US" smtClean="0"/>
              <a:t>2026-06-09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7D6C-782E-4D84-AAE0-03841B027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1973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674-9D30-44B3-9DBD-3C54B2DF927E}" type="datetimeFigureOut">
              <a:rPr lang="ko-KR" altLang="en-US" smtClean="0"/>
              <a:t>2026-06-09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7D6C-782E-4D84-AAE0-03841B027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0073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A674-9D30-44B3-9DBD-3C54B2DF927E}" type="datetimeFigureOut">
              <a:rPr lang="ko-KR" altLang="en-US" smtClean="0"/>
              <a:t>2026-06-09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C7D6C-782E-4D84-AAE0-03841B027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4505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0A674-9D30-44B3-9DBD-3C54B2DF927E}" type="datetimeFigureOut">
              <a:rPr lang="ko-KR" altLang="en-US" smtClean="0"/>
              <a:t>2026-06-09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C7D6C-782E-4D84-AAE0-03841B027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4195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39" y="1487488"/>
            <a:ext cx="453390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933" y="1416424"/>
            <a:ext cx="3940268" cy="3471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9999" y="5495364"/>
            <a:ext cx="8045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dirty="0" smtClean="0"/>
              <a:t>입력 시에는 줄 간격을 붙여서 작성하였으나</a:t>
            </a:r>
            <a:r>
              <a:rPr lang="en-US" altLang="ko-KR" dirty="0" smtClean="0"/>
              <a:t>, </a:t>
            </a:r>
          </a:p>
          <a:p>
            <a:pPr algn="ctr"/>
            <a:r>
              <a:rPr lang="ko-KR" altLang="en-US" dirty="0" err="1" smtClean="0"/>
              <a:t>미리보기</a:t>
            </a:r>
            <a:r>
              <a:rPr lang="ko-KR" altLang="en-US" dirty="0" smtClean="0"/>
              <a:t> 화면에서는 줄 간격이 띄어져 표시되는 오류가 발생하고 있습니다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05776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</Words>
  <Application>Microsoft Office PowerPoint</Application>
  <PresentationFormat>화면 슬라이드 쇼(4:3)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1</cp:revision>
  <dcterms:created xsi:type="dcterms:W3CDTF">2026-06-09T02:39:12Z</dcterms:created>
  <dcterms:modified xsi:type="dcterms:W3CDTF">2026-06-09T02:44:38Z</dcterms:modified>
</cp:coreProperties>
</file>