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549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6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23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207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54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369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83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060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22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41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215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2DE15-C6AC-4A23-AA81-34974CD80782}" type="datetimeFigureOut">
              <a:rPr lang="ko-KR" altLang="en-US" smtClean="0"/>
              <a:t>2024-04-08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EF847-7AEF-44F8-83B9-AF928288A5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1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7800"/>
            <a:ext cx="12192000" cy="975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2600" y="609600"/>
            <a:ext cx="1143000" cy="3693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997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97000"/>
            <a:ext cx="12192000" cy="975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85000" y="658574"/>
            <a:ext cx="1143000" cy="3693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011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와이드스크린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3</cp:revision>
  <dcterms:created xsi:type="dcterms:W3CDTF">2024-04-08T00:48:03Z</dcterms:created>
  <dcterms:modified xsi:type="dcterms:W3CDTF">2024-04-08T01:02:10Z</dcterms:modified>
</cp:coreProperties>
</file>