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1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F0EA44-A9C0-45C3-BBF6-63F5C2C679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5533ABD-4996-4FAC-AC83-6A0750859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F14ACFC-260A-4F3D-A640-0C00BDC72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EC1BA9C-F107-45F3-A29E-AB2ED374C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6F13D8-F8B3-4FEE-A877-7BE23B2A1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080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65A802-4FA2-472F-A1E1-D2818056E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A0669EC-0A41-4C86-9D8F-6B90446FC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EB34FC1-7C54-4EE6-823B-F2CFE2B5D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1923E17-1996-4718-8F61-C18CAED91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6607A9-D6BB-4457-9AC9-E22645EC2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6094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06C3205-0624-4C3E-AA2B-62BA1D1F71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44E2F98-5F89-4DBF-9058-389FF32FF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01E452-5B36-406D-B4E8-34D9B1A48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ACC1551-1568-491A-BD65-653FBABEB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3F76DBA-3773-46E1-8FC6-C32A3540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2860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87191C-8CD7-451B-BC52-64C070A9D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78A4E0-B51F-462B-AB1B-7A44623E0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C05F5A0-54FE-415E-A2A8-19C8CE5C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34A18C-6955-460F-810D-62F71A13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DDB4EE-64F8-4B09-B6C0-2BE39A51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95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7A9482-AFD7-4830-8AA2-8FC89B842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F790884-B447-4212-945A-4DB1C4F5C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9DD0D2-6DB6-4A1A-A9D1-88A09BF8C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7AAEF1-959A-44AE-9ABF-CD58E6A12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3818C9C-5A1E-41F9-ABBB-7D3980944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672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7963E7-A05A-4F84-8049-DDB253918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15BC6A-26C9-491C-AFAB-B0567A8339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D4B8070-A84B-4938-B7A2-5325C2602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854131-411D-4B42-AC7F-565BFB403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4EF573F-06FE-4491-812E-F63F0C4A1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A5176F0-75B8-4321-B064-D519CBE58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08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F2A747-A45A-4F9D-B4FF-6F5DF114D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5CCAFAE-2154-4271-8498-B16BCF55D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BA43B44-2755-4BF6-902B-26569B3D4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6554F21-C781-4627-B94A-21CCF1BB3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BAF366F-40AE-40D3-B9E1-F5956323C6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07B16E-F618-455A-A2DB-4936736AC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EA5D3A0-82B9-48A5-A4B6-FEC86EC9B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45286C1-7BFB-4D4D-BF16-F56E433CF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2466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7494CA-92BA-4C28-9486-1F225630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16A759F-971A-4B91-8697-F50B48BAF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38EDA96-103D-4D12-BEA1-00BAB53AA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9EC864A-5C97-4E26-9066-C023211CE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278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5B345AA-35C0-4177-9B48-4364E5BDC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2E9B471-08E7-4964-8ED7-1F4CCF9CD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4F0EB15-8C88-4ADF-A5AC-AFDFFC653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523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157EFF-816E-4DCA-9CE1-80BACAEFC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0BCE16-3A2B-46DC-9179-061590C57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3697D37-B7AB-468F-A64D-702D2EFFE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864A984-938B-4F1F-B3A3-2F740B64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2618AFC-3624-49D1-A742-6DE5120C2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BBF1AB-86AA-4B12-84B4-C3DD7CF10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8801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71B444-477A-4B0D-A77D-403D1DEF1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ACE18F1-1BEE-4F83-8410-8F4531B3DF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42215C6-C389-43B3-B6E4-96D241A05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C0EAD66-5374-417A-A60A-1359DBCFA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1143F1-C109-4FA4-8416-54BF2B6DF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961A571-18B2-4B24-A010-6867C9BA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561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F59F7A8-4DBC-4B20-8420-9B6138F2E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030CB08-DAA4-4EBA-9228-7DD6E4D45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F9C0D4-EFC0-4DEC-9996-2A1AE5998E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FEA5D-E1E6-4026-B0A7-87805FB106A6}" type="datetimeFigureOut">
              <a:rPr lang="ko-KR" altLang="en-US" smtClean="0"/>
              <a:t>2023-03-28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577D342-E139-4187-8A18-0C4950377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B9A5D3-E099-438E-B125-BE433F3852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00CBE-5897-45B4-9777-D1464E187A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820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985B58A-664A-475C-BC98-6B97791E8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5684"/>
            <a:ext cx="11734800" cy="1873770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242EDCE-0E93-4A1A-BE68-E327DBF153F0}"/>
              </a:ext>
            </a:extLst>
          </p:cNvPr>
          <p:cNvSpPr/>
          <p:nvPr/>
        </p:nvSpPr>
        <p:spPr>
          <a:xfrm>
            <a:off x="228600" y="2472869"/>
            <a:ext cx="1930400" cy="292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16023A3-8FB8-45A1-B724-6349F76377D3}"/>
              </a:ext>
            </a:extLst>
          </p:cNvPr>
          <p:cNvSpPr/>
          <p:nvPr/>
        </p:nvSpPr>
        <p:spPr>
          <a:xfrm>
            <a:off x="228600" y="2769861"/>
            <a:ext cx="1930400" cy="292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9A502E5-C01F-4927-ADE1-F1B64C844405}"/>
              </a:ext>
            </a:extLst>
          </p:cNvPr>
          <p:cNvSpPr/>
          <p:nvPr/>
        </p:nvSpPr>
        <p:spPr>
          <a:xfrm>
            <a:off x="228600" y="3061961"/>
            <a:ext cx="1930400" cy="139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8DC860-871C-4DA4-9F7D-A0D7CA23F265}"/>
              </a:ext>
            </a:extLst>
          </p:cNvPr>
          <p:cNvSpPr/>
          <p:nvPr/>
        </p:nvSpPr>
        <p:spPr>
          <a:xfrm>
            <a:off x="228600" y="3201661"/>
            <a:ext cx="1930400" cy="139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F10554E-F38B-4AAE-A9CF-6C87826A3351}"/>
              </a:ext>
            </a:extLst>
          </p:cNvPr>
          <p:cNvSpPr/>
          <p:nvPr/>
        </p:nvSpPr>
        <p:spPr>
          <a:xfrm>
            <a:off x="361043" y="3549454"/>
            <a:ext cx="3982357" cy="934357"/>
          </a:xfrm>
          <a:prstGeom prst="rect">
            <a:avLst/>
          </a:prstGeom>
          <a:solidFill>
            <a:srgbClr val="EAE1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접수일자나 분석일자로 보아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검진일자가 상이할 것으로 예상됨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765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</Words>
  <Application>Microsoft Office PowerPoint</Application>
  <PresentationFormat>와이드스크린</PresentationFormat>
  <Paragraphs>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KOSAISC</dc:creator>
  <cp:lastModifiedBy>KOSAISC</cp:lastModifiedBy>
  <cp:revision>2</cp:revision>
  <dcterms:created xsi:type="dcterms:W3CDTF">2023-03-28T00:06:05Z</dcterms:created>
  <dcterms:modified xsi:type="dcterms:W3CDTF">2023-03-28T00:45:51Z</dcterms:modified>
</cp:coreProperties>
</file>