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351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797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252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4231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7788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8674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431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9457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1122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887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0883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64ED3-DF95-4240-BCAD-BEEDE9729A75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C2492-C805-47D4-8E89-8A7DD32D13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610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6948264" y="1988840"/>
            <a:ext cx="1368152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t="-120" r="4593" b="1374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6948264" y="1988840"/>
            <a:ext cx="1368152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683568" y="6093296"/>
            <a:ext cx="1080120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06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</cp:revision>
  <dcterms:created xsi:type="dcterms:W3CDTF">2022-04-20T07:02:55Z</dcterms:created>
  <dcterms:modified xsi:type="dcterms:W3CDTF">2022-04-20T07:08:57Z</dcterms:modified>
</cp:coreProperties>
</file>