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8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6BBD0-7821-4231-9DF5-8D83FEFF2DBE}" type="datetimeFigureOut">
              <a:rPr lang="ko-KR" altLang="en-US" smtClean="0"/>
              <a:t>2022-04-20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3D3C-E448-49FB-AB5D-0E3FBB1B54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2252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6BBD0-7821-4231-9DF5-8D83FEFF2DBE}" type="datetimeFigureOut">
              <a:rPr lang="ko-KR" altLang="en-US" smtClean="0"/>
              <a:t>2022-04-20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3D3C-E448-49FB-AB5D-0E3FBB1B54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300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6BBD0-7821-4231-9DF5-8D83FEFF2DBE}" type="datetimeFigureOut">
              <a:rPr lang="ko-KR" altLang="en-US" smtClean="0"/>
              <a:t>2022-04-20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3D3C-E448-49FB-AB5D-0E3FBB1B54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1487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6BBD0-7821-4231-9DF5-8D83FEFF2DBE}" type="datetimeFigureOut">
              <a:rPr lang="ko-KR" altLang="en-US" smtClean="0"/>
              <a:t>2022-04-20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3D3C-E448-49FB-AB5D-0E3FBB1B54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1819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6BBD0-7821-4231-9DF5-8D83FEFF2DBE}" type="datetimeFigureOut">
              <a:rPr lang="ko-KR" altLang="en-US" smtClean="0"/>
              <a:t>2022-04-20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3D3C-E448-49FB-AB5D-0E3FBB1B54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9615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6BBD0-7821-4231-9DF5-8D83FEFF2DBE}" type="datetimeFigureOut">
              <a:rPr lang="ko-KR" altLang="en-US" smtClean="0"/>
              <a:t>2022-04-20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3D3C-E448-49FB-AB5D-0E3FBB1B54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7467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6BBD0-7821-4231-9DF5-8D83FEFF2DBE}" type="datetimeFigureOut">
              <a:rPr lang="ko-KR" altLang="en-US" smtClean="0"/>
              <a:t>2022-04-20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3D3C-E448-49FB-AB5D-0E3FBB1B54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5350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6BBD0-7821-4231-9DF5-8D83FEFF2DBE}" type="datetimeFigureOut">
              <a:rPr lang="ko-KR" altLang="en-US" smtClean="0"/>
              <a:t>2022-04-20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3D3C-E448-49FB-AB5D-0E3FBB1B54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1481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6BBD0-7821-4231-9DF5-8D83FEFF2DBE}" type="datetimeFigureOut">
              <a:rPr lang="ko-KR" altLang="en-US" smtClean="0"/>
              <a:t>2022-04-20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3D3C-E448-49FB-AB5D-0E3FBB1B54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4625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6BBD0-7821-4231-9DF5-8D83FEFF2DBE}" type="datetimeFigureOut">
              <a:rPr lang="ko-KR" altLang="en-US" smtClean="0"/>
              <a:t>2022-04-20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3D3C-E448-49FB-AB5D-0E3FBB1B54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1893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6BBD0-7821-4231-9DF5-8D83FEFF2DBE}" type="datetimeFigureOut">
              <a:rPr lang="ko-KR" altLang="en-US" smtClean="0"/>
              <a:t>2022-04-20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3D3C-E448-49FB-AB5D-0E3FBB1B54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770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06BBD0-7821-4231-9DF5-8D83FEFF2DBE}" type="datetimeFigureOut">
              <a:rPr lang="ko-KR" altLang="en-US" smtClean="0"/>
              <a:t>2022-04-20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EB3D3C-E448-49FB-AB5D-0E3FBB1B54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9888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2" y="58823"/>
            <a:ext cx="9120877" cy="6682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모서리가 둥근 직사각형 3"/>
          <p:cNvSpPr/>
          <p:nvPr/>
        </p:nvSpPr>
        <p:spPr>
          <a:xfrm>
            <a:off x="3707904" y="2996952"/>
            <a:ext cx="2592288" cy="40314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55755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0</Words>
  <Application>Microsoft Office PowerPoint</Application>
  <PresentationFormat>화면 슬라이드 쇼(4:3)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Windows 사용자</cp:lastModifiedBy>
  <cp:revision>2</cp:revision>
  <dcterms:created xsi:type="dcterms:W3CDTF">2022-04-20T07:17:16Z</dcterms:created>
  <dcterms:modified xsi:type="dcterms:W3CDTF">2022-04-20T07:47:31Z</dcterms:modified>
</cp:coreProperties>
</file>